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6.xml" ContentType="application/vnd.openxmlformats-officedocument.theme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80" r:id="rId2"/>
    <p:sldMasterId id="2147483792" r:id="rId3"/>
    <p:sldMasterId id="2147483802" r:id="rId4"/>
    <p:sldMasterId id="2147483905" r:id="rId5"/>
  </p:sldMasterIdLst>
  <p:notesMasterIdLst>
    <p:notesMasterId r:id="rId25"/>
  </p:notesMasterIdLst>
  <p:handoutMasterIdLst>
    <p:handoutMasterId r:id="rId26"/>
  </p:handoutMasterIdLst>
  <p:sldIdLst>
    <p:sldId id="256" r:id="rId6"/>
    <p:sldId id="272" r:id="rId7"/>
    <p:sldId id="299" r:id="rId8"/>
    <p:sldId id="260" r:id="rId9"/>
    <p:sldId id="283" r:id="rId10"/>
    <p:sldId id="284" r:id="rId11"/>
    <p:sldId id="285" r:id="rId12"/>
    <p:sldId id="286" r:id="rId13"/>
    <p:sldId id="276" r:id="rId14"/>
    <p:sldId id="287" r:id="rId15"/>
    <p:sldId id="288" r:id="rId16"/>
    <p:sldId id="298" r:id="rId17"/>
    <p:sldId id="290" r:id="rId18"/>
    <p:sldId id="291" r:id="rId19"/>
    <p:sldId id="277" r:id="rId20"/>
    <p:sldId id="292" r:id="rId21"/>
    <p:sldId id="293" r:id="rId22"/>
    <p:sldId id="294" r:id="rId23"/>
    <p:sldId id="274" r:id="rId24"/>
  </p:sldIdLst>
  <p:sldSz cx="9144000" cy="6858000" type="screen4x3"/>
  <p:notesSz cx="6797675" cy="99266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CC3300"/>
    <a:srgbClr val="006600"/>
    <a:srgbClr val="F9F9FD"/>
    <a:srgbClr val="E2E2F6"/>
    <a:srgbClr val="254A93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>
      <p:cViewPr varScale="1">
        <p:scale>
          <a:sx n="82" d="100"/>
          <a:sy n="82" d="100"/>
        </p:scale>
        <p:origin x="90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howGuides="1">
      <p:cViewPr varScale="1">
        <p:scale>
          <a:sx n="61" d="100"/>
          <a:sy n="61" d="100"/>
        </p:scale>
        <p:origin x="32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7B27C6-CB1C-4C60-87AD-FAC4299EE9DB}" type="doc">
      <dgm:prSet loTypeId="urn:microsoft.com/office/officeart/2009/3/layout/HorizontalOrganizationChart" loCatId="hierarchy" qsTypeId="urn:microsoft.com/office/officeart/2005/8/quickstyle/simple1#8" qsCatId="simple" csTypeId="urn:microsoft.com/office/officeart/2005/8/colors/accent1_2#2" csCatId="accent1" phldr="1"/>
      <dgm:spPr/>
      <dgm:t>
        <a:bodyPr/>
        <a:lstStyle/>
        <a:p>
          <a:endParaRPr lang="zh-TW" altLang="en-US"/>
        </a:p>
      </dgm:t>
    </dgm:pt>
    <dgm:pt modelId="{175FAA14-41BF-489D-A621-ECA2E6366148}">
      <dgm:prSet phldrT="[文字]" custT="1"/>
      <dgm:spPr>
        <a:solidFill>
          <a:srgbClr val="FF9900"/>
        </a:solidFill>
      </dgm:spPr>
      <dgm:t>
        <a:bodyPr/>
        <a:lstStyle/>
        <a:p>
          <a:r>
            <a:rPr lang="en-US" sz="32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</a:t>
          </a:r>
          <a:r>
            <a:rPr lang="zh-TW" sz="32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課程設計與教學</a:t>
          </a:r>
          <a:r>
            <a:rPr lang="en-US" altLang="zh-TW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4</a:t>
          </a:r>
          <a:r>
            <a:rPr 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個指標、</a:t>
          </a:r>
          <a:r>
            <a:rPr 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13</a:t>
          </a:r>
          <a:r>
            <a:rPr 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個檢核重點</a:t>
          </a:r>
          <a:r>
            <a:rPr lang="zh-TW" altLang="en-US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5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FEA5AFC-4A63-4C76-902F-23D24DB46442}" type="parTrans" cxnId="{2C6D18F2-9737-41EF-83BA-159F563084A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C5CA086-46C4-4F24-945A-2BE23A201ACF}" type="sibTrans" cxnId="{2C6D18F2-9737-41EF-83BA-159F563084A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3FACDADC-48E6-4C02-B909-1DBFEAD96C1C}">
      <dgm:prSet phldrT="[文字]" custT="1"/>
      <dgm:spPr>
        <a:solidFill>
          <a:srgbClr val="FFCC99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課程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目標、選擇與組織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E307A68-5F18-4D55-9C84-3C6230267008}" type="parTrans" cxnId="{1CAA4A75-416E-4B5A-9379-C55F0A09BFA3}">
      <dgm:prSet/>
      <dgm:spPr>
        <a:ln>
          <a:solidFill>
            <a:srgbClr val="FF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57DBE2D-2763-4041-A071-3EC9A16D7AA2}" type="sibTrans" cxnId="{1CAA4A75-416E-4B5A-9379-C55F0A09BFA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184F315F-5668-48C6-B5F0-6005AE336413}">
      <dgm:prSet phldrT="[文字]" custT="1"/>
      <dgm:spPr>
        <a:solidFill>
          <a:srgbClr val="FFCC99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A-2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教學清晰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前、內容、活動、後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8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8EE17D6-2B3C-4C05-9AB7-062580F0A45A}" type="parTrans" cxnId="{85910D3F-EC35-4F7E-AFC6-643D9EAC5849}">
      <dgm:prSet/>
      <dgm:spPr>
        <a:ln>
          <a:solidFill>
            <a:srgbClr val="FF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3BCA5AE-B32D-40A6-97EB-5DC32EB63F80}" type="sibTrans" cxnId="{85910D3F-EC35-4F7E-AFC6-643D9EAC584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6F2B9D48-D25F-41A5-B828-01EBC8BE68DF}">
      <dgm:prSet phldrT="[文字]" custT="1"/>
      <dgm:spPr>
        <a:solidFill>
          <a:srgbClr val="FFCC99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教學多樣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ct val="3500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教法、學習、互動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3030494-744B-45C6-96D8-FB7ED71A7908}" type="parTrans" cxnId="{0250E9A7-2927-4B03-B781-DC5D536E475F}">
      <dgm:prSet/>
      <dgm:spPr>
        <a:ln>
          <a:solidFill>
            <a:srgbClr val="FF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855B7B8-F14A-4790-9BE4-90BDF1262AE4}" type="sibTrans" cxnId="{0250E9A7-2927-4B03-B781-DC5D536E475F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5FEED96-9C2B-44C7-AD83-75B824B93393}">
      <dgm:prSet phldrT="[文字]" custT="1"/>
      <dgm:spPr>
        <a:solidFill>
          <a:srgbClr val="FFCC99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評量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ct val="3500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用、回饋、調整、補充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06C86F-014D-4116-89DC-73DDFD48B148}" type="parTrans" cxnId="{FF7B69E0-5379-4DDF-94E9-875E390C9EC4}">
      <dgm:prSet/>
      <dgm:spPr>
        <a:ln>
          <a:solidFill>
            <a:srgbClr val="FF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E6D64D8-73E2-46E5-AC1A-112AEB3BD259}" type="sibTrans" cxnId="{FF7B69E0-5379-4DDF-94E9-875E390C9EC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9F46236-8381-4CF4-A1D4-4B7EFB4A1DFD}" type="pres">
      <dgm:prSet presAssocID="{0F7B27C6-CB1C-4C60-87AD-FAC4299EE9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C69B896A-F0AC-436C-BCC5-B63A6E343662}" type="pres">
      <dgm:prSet presAssocID="{175FAA14-41BF-489D-A621-ECA2E6366148}" presName="hierRoot1" presStyleCnt="0">
        <dgm:presLayoutVars>
          <dgm:hierBranch val="init"/>
        </dgm:presLayoutVars>
      </dgm:prSet>
      <dgm:spPr/>
    </dgm:pt>
    <dgm:pt modelId="{84787A23-6B6B-41D0-A632-27C3505293C6}" type="pres">
      <dgm:prSet presAssocID="{175FAA14-41BF-489D-A621-ECA2E6366148}" presName="rootComposite1" presStyleCnt="0"/>
      <dgm:spPr/>
    </dgm:pt>
    <dgm:pt modelId="{B5A6A797-9834-4C3D-97B2-C1C8B3E4534D}" type="pres">
      <dgm:prSet presAssocID="{175FAA14-41BF-489D-A621-ECA2E6366148}" presName="rootText1" presStyleLbl="node0" presStyleIdx="0" presStyleCnt="1" custScaleX="129318" custScaleY="130683" custLinFactNeighborX="-2243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255AAA-4868-48F4-B4D6-D0CE048DB045}" type="pres">
      <dgm:prSet presAssocID="{175FAA14-41BF-489D-A621-ECA2E6366148}" presName="rootConnector1" presStyleLbl="node1" presStyleIdx="0" presStyleCnt="0"/>
      <dgm:spPr/>
      <dgm:t>
        <a:bodyPr/>
        <a:lstStyle/>
        <a:p>
          <a:endParaRPr lang="zh-TW" altLang="en-US"/>
        </a:p>
      </dgm:t>
    </dgm:pt>
    <dgm:pt modelId="{FC01FEB9-4009-429A-BBFD-F6E569BA79CF}" type="pres">
      <dgm:prSet presAssocID="{175FAA14-41BF-489D-A621-ECA2E6366148}" presName="hierChild2" presStyleCnt="0"/>
      <dgm:spPr/>
    </dgm:pt>
    <dgm:pt modelId="{1E9F9DDE-6F7F-4D50-80D2-CC8B83512C0A}" type="pres">
      <dgm:prSet presAssocID="{CE307A68-5F18-4D55-9C84-3C6230267008}" presName="Name64" presStyleLbl="parChTrans1D2" presStyleIdx="0" presStyleCnt="4"/>
      <dgm:spPr/>
      <dgm:t>
        <a:bodyPr/>
        <a:lstStyle/>
        <a:p>
          <a:endParaRPr lang="zh-TW" altLang="en-US"/>
        </a:p>
      </dgm:t>
    </dgm:pt>
    <dgm:pt modelId="{62086B22-174D-4430-99BF-82A73D7393F1}" type="pres">
      <dgm:prSet presAssocID="{3FACDADC-48E6-4C02-B909-1DBFEAD96C1C}" presName="hierRoot2" presStyleCnt="0">
        <dgm:presLayoutVars>
          <dgm:hierBranch val="init"/>
        </dgm:presLayoutVars>
      </dgm:prSet>
      <dgm:spPr/>
    </dgm:pt>
    <dgm:pt modelId="{1213B076-1D2A-47C6-92BA-BDFD4841781E}" type="pres">
      <dgm:prSet presAssocID="{3FACDADC-48E6-4C02-B909-1DBFEAD96C1C}" presName="rootComposite" presStyleCnt="0"/>
      <dgm:spPr/>
    </dgm:pt>
    <dgm:pt modelId="{E1A2002F-0EB5-466A-9D90-12A169D46F63}" type="pres">
      <dgm:prSet presAssocID="{3FACDADC-48E6-4C02-B909-1DBFEAD96C1C}" presName="rootText" presStyleLbl="node2" presStyleIdx="0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C45AF9-9A44-4536-A9C8-9E31FE77A864}" type="pres">
      <dgm:prSet presAssocID="{3FACDADC-48E6-4C02-B909-1DBFEAD96C1C}" presName="rootConnector" presStyleLbl="node2" presStyleIdx="0" presStyleCnt="4"/>
      <dgm:spPr/>
      <dgm:t>
        <a:bodyPr/>
        <a:lstStyle/>
        <a:p>
          <a:endParaRPr lang="zh-TW" altLang="en-US"/>
        </a:p>
      </dgm:t>
    </dgm:pt>
    <dgm:pt modelId="{D870B7AB-ABCF-47D5-BCC9-8FE0B48A1525}" type="pres">
      <dgm:prSet presAssocID="{3FACDADC-48E6-4C02-B909-1DBFEAD96C1C}" presName="hierChild4" presStyleCnt="0"/>
      <dgm:spPr/>
    </dgm:pt>
    <dgm:pt modelId="{04FF8EDB-D99E-4CE7-B8C8-F5EE5B49DE10}" type="pres">
      <dgm:prSet presAssocID="{3FACDADC-48E6-4C02-B909-1DBFEAD96C1C}" presName="hierChild5" presStyleCnt="0"/>
      <dgm:spPr/>
    </dgm:pt>
    <dgm:pt modelId="{541558C0-F878-4EB3-92BD-D26AD47F538C}" type="pres">
      <dgm:prSet presAssocID="{F8EE17D6-2B3C-4C05-9AB7-062580F0A45A}" presName="Name64" presStyleLbl="parChTrans1D2" presStyleIdx="1" presStyleCnt="4"/>
      <dgm:spPr/>
      <dgm:t>
        <a:bodyPr/>
        <a:lstStyle/>
        <a:p>
          <a:endParaRPr lang="zh-TW" altLang="en-US"/>
        </a:p>
      </dgm:t>
    </dgm:pt>
    <dgm:pt modelId="{F1AA1E0E-FA1E-420A-B522-F9D1355907D6}" type="pres">
      <dgm:prSet presAssocID="{184F315F-5668-48C6-B5F0-6005AE336413}" presName="hierRoot2" presStyleCnt="0">
        <dgm:presLayoutVars>
          <dgm:hierBranch val="init"/>
        </dgm:presLayoutVars>
      </dgm:prSet>
      <dgm:spPr/>
    </dgm:pt>
    <dgm:pt modelId="{419A827F-5905-4BAD-9CFD-DBFF5D8DB4EF}" type="pres">
      <dgm:prSet presAssocID="{184F315F-5668-48C6-B5F0-6005AE336413}" presName="rootComposite" presStyleCnt="0"/>
      <dgm:spPr/>
    </dgm:pt>
    <dgm:pt modelId="{3383600C-2EC2-4446-88D6-A1357C06CC1A}" type="pres">
      <dgm:prSet presAssocID="{184F315F-5668-48C6-B5F0-6005AE336413}" presName="rootText" presStyleLbl="node2" presStyleIdx="1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EBA5292-558A-4A97-95B9-B832700B0E0A}" type="pres">
      <dgm:prSet presAssocID="{184F315F-5668-48C6-B5F0-6005AE336413}" presName="rootConnector" presStyleLbl="node2" presStyleIdx="1" presStyleCnt="4"/>
      <dgm:spPr/>
      <dgm:t>
        <a:bodyPr/>
        <a:lstStyle/>
        <a:p>
          <a:endParaRPr lang="zh-TW" altLang="en-US"/>
        </a:p>
      </dgm:t>
    </dgm:pt>
    <dgm:pt modelId="{E35C55B7-8D3E-4854-80DB-A90ABA7B3665}" type="pres">
      <dgm:prSet presAssocID="{184F315F-5668-48C6-B5F0-6005AE336413}" presName="hierChild4" presStyleCnt="0"/>
      <dgm:spPr/>
    </dgm:pt>
    <dgm:pt modelId="{999CA35D-86E2-4D3D-9671-C7CEA635BC79}" type="pres">
      <dgm:prSet presAssocID="{184F315F-5668-48C6-B5F0-6005AE336413}" presName="hierChild5" presStyleCnt="0"/>
      <dgm:spPr/>
    </dgm:pt>
    <dgm:pt modelId="{E08891A6-14EF-45A0-86DF-88FEC5C8127D}" type="pres">
      <dgm:prSet presAssocID="{B3030494-744B-45C6-96D8-FB7ED71A7908}" presName="Name64" presStyleLbl="parChTrans1D2" presStyleIdx="2" presStyleCnt="4"/>
      <dgm:spPr/>
      <dgm:t>
        <a:bodyPr/>
        <a:lstStyle/>
        <a:p>
          <a:endParaRPr lang="zh-TW" altLang="en-US"/>
        </a:p>
      </dgm:t>
    </dgm:pt>
    <dgm:pt modelId="{ACAB3384-3BCD-4467-B26C-A6941B14CB79}" type="pres">
      <dgm:prSet presAssocID="{6F2B9D48-D25F-41A5-B828-01EBC8BE68DF}" presName="hierRoot2" presStyleCnt="0">
        <dgm:presLayoutVars>
          <dgm:hierBranch val="init"/>
        </dgm:presLayoutVars>
      </dgm:prSet>
      <dgm:spPr/>
    </dgm:pt>
    <dgm:pt modelId="{864DAFC7-A48A-49B9-8492-33F2FF1C6A9C}" type="pres">
      <dgm:prSet presAssocID="{6F2B9D48-D25F-41A5-B828-01EBC8BE68DF}" presName="rootComposite" presStyleCnt="0"/>
      <dgm:spPr/>
    </dgm:pt>
    <dgm:pt modelId="{96CAB934-3440-4CE0-A0EF-277B1728F850}" type="pres">
      <dgm:prSet presAssocID="{6F2B9D48-D25F-41A5-B828-01EBC8BE68DF}" presName="rootText" presStyleLbl="node2" presStyleIdx="2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5CBB128-B95C-44BB-8955-8E3166769ADB}" type="pres">
      <dgm:prSet presAssocID="{6F2B9D48-D25F-41A5-B828-01EBC8BE68DF}" presName="rootConnector" presStyleLbl="node2" presStyleIdx="2" presStyleCnt="4"/>
      <dgm:spPr/>
      <dgm:t>
        <a:bodyPr/>
        <a:lstStyle/>
        <a:p>
          <a:endParaRPr lang="zh-TW" altLang="en-US"/>
        </a:p>
      </dgm:t>
    </dgm:pt>
    <dgm:pt modelId="{17D3E121-10FD-44C9-BFE7-EFEBF18F2DA0}" type="pres">
      <dgm:prSet presAssocID="{6F2B9D48-D25F-41A5-B828-01EBC8BE68DF}" presName="hierChild4" presStyleCnt="0"/>
      <dgm:spPr/>
    </dgm:pt>
    <dgm:pt modelId="{FABD3482-F68E-4EC0-B977-0C9F81BF5C2A}" type="pres">
      <dgm:prSet presAssocID="{6F2B9D48-D25F-41A5-B828-01EBC8BE68DF}" presName="hierChild5" presStyleCnt="0"/>
      <dgm:spPr/>
    </dgm:pt>
    <dgm:pt modelId="{FDE089FF-C34A-4278-A00F-1062AC5BACC6}" type="pres">
      <dgm:prSet presAssocID="{9706C86F-014D-4116-89DC-73DDFD48B148}" presName="Name64" presStyleLbl="parChTrans1D2" presStyleIdx="3" presStyleCnt="4"/>
      <dgm:spPr/>
      <dgm:t>
        <a:bodyPr/>
        <a:lstStyle/>
        <a:p>
          <a:endParaRPr lang="zh-TW" altLang="en-US"/>
        </a:p>
      </dgm:t>
    </dgm:pt>
    <dgm:pt modelId="{0DDB0AEE-6685-4FBC-8375-E26AC03A3134}" type="pres">
      <dgm:prSet presAssocID="{B5FEED96-9C2B-44C7-AD83-75B824B93393}" presName="hierRoot2" presStyleCnt="0">
        <dgm:presLayoutVars>
          <dgm:hierBranch val="init"/>
        </dgm:presLayoutVars>
      </dgm:prSet>
      <dgm:spPr/>
    </dgm:pt>
    <dgm:pt modelId="{55A9176D-0222-4408-9116-679FA2CD17CD}" type="pres">
      <dgm:prSet presAssocID="{B5FEED96-9C2B-44C7-AD83-75B824B93393}" presName="rootComposite" presStyleCnt="0"/>
      <dgm:spPr/>
    </dgm:pt>
    <dgm:pt modelId="{8FE245A0-CFBB-4CD5-862E-5FF05EC7EC81}" type="pres">
      <dgm:prSet presAssocID="{B5FEED96-9C2B-44C7-AD83-75B824B93393}" presName="rootText" presStyleLbl="node2" presStyleIdx="3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EDE4A65-C786-4CA2-BE13-E66A920E11A5}" type="pres">
      <dgm:prSet presAssocID="{B5FEED96-9C2B-44C7-AD83-75B824B93393}" presName="rootConnector" presStyleLbl="node2" presStyleIdx="3" presStyleCnt="4"/>
      <dgm:spPr/>
      <dgm:t>
        <a:bodyPr/>
        <a:lstStyle/>
        <a:p>
          <a:endParaRPr lang="zh-TW" altLang="en-US"/>
        </a:p>
      </dgm:t>
    </dgm:pt>
    <dgm:pt modelId="{9BA0865B-5347-4522-9466-F31A310CA8F9}" type="pres">
      <dgm:prSet presAssocID="{B5FEED96-9C2B-44C7-AD83-75B824B93393}" presName="hierChild4" presStyleCnt="0"/>
      <dgm:spPr/>
    </dgm:pt>
    <dgm:pt modelId="{4B30FDBE-C1BD-4D1D-A5FC-321707124247}" type="pres">
      <dgm:prSet presAssocID="{B5FEED96-9C2B-44C7-AD83-75B824B93393}" presName="hierChild5" presStyleCnt="0"/>
      <dgm:spPr/>
    </dgm:pt>
    <dgm:pt modelId="{11B43B3B-E749-4CBC-BEC7-F16BADEE4EBF}" type="pres">
      <dgm:prSet presAssocID="{175FAA14-41BF-489D-A621-ECA2E6366148}" presName="hierChild3" presStyleCnt="0"/>
      <dgm:spPr/>
    </dgm:pt>
  </dgm:ptLst>
  <dgm:cxnLst>
    <dgm:cxn modelId="{E639E5D6-3A2D-4B7B-9155-8E6F1F8C734D}" type="presOf" srcId="{B5FEED96-9C2B-44C7-AD83-75B824B93393}" destId="{8FE245A0-CFBB-4CD5-862E-5FF05EC7EC81}" srcOrd="0" destOrd="0" presId="urn:microsoft.com/office/officeart/2009/3/layout/HorizontalOrganizationChart"/>
    <dgm:cxn modelId="{C6398C4D-AC3D-4308-A77E-8BA47F8732A7}" type="presOf" srcId="{184F315F-5668-48C6-B5F0-6005AE336413}" destId="{0EBA5292-558A-4A97-95B9-B832700B0E0A}" srcOrd="1" destOrd="0" presId="urn:microsoft.com/office/officeart/2009/3/layout/HorizontalOrganizationChart"/>
    <dgm:cxn modelId="{00C3CC17-B927-47E2-8D91-A0F6C48B42AA}" type="presOf" srcId="{175FAA14-41BF-489D-A621-ECA2E6366148}" destId="{B5A6A797-9834-4C3D-97B2-C1C8B3E4534D}" srcOrd="0" destOrd="0" presId="urn:microsoft.com/office/officeart/2009/3/layout/HorizontalOrganizationChart"/>
    <dgm:cxn modelId="{6F4097A3-E4E0-4976-84E5-74F1AE83375E}" type="presOf" srcId="{184F315F-5668-48C6-B5F0-6005AE336413}" destId="{3383600C-2EC2-4446-88D6-A1357C06CC1A}" srcOrd="0" destOrd="0" presId="urn:microsoft.com/office/officeart/2009/3/layout/HorizontalOrganizationChart"/>
    <dgm:cxn modelId="{34739E96-93AE-4247-BADA-B89F56546597}" type="presOf" srcId="{B3030494-744B-45C6-96D8-FB7ED71A7908}" destId="{E08891A6-14EF-45A0-86DF-88FEC5C8127D}" srcOrd="0" destOrd="0" presId="urn:microsoft.com/office/officeart/2009/3/layout/HorizontalOrganizationChart"/>
    <dgm:cxn modelId="{53E1B43A-BC33-4031-9EBB-3F1C79BC431B}" type="presOf" srcId="{175FAA14-41BF-489D-A621-ECA2E6366148}" destId="{06255AAA-4868-48F4-B4D6-D0CE048DB045}" srcOrd="1" destOrd="0" presId="urn:microsoft.com/office/officeart/2009/3/layout/HorizontalOrganizationChart"/>
    <dgm:cxn modelId="{67CE0F5A-478C-4DCB-A6EC-475BA1E44442}" type="presOf" srcId="{3FACDADC-48E6-4C02-B909-1DBFEAD96C1C}" destId="{08C45AF9-9A44-4536-A9C8-9E31FE77A864}" srcOrd="1" destOrd="0" presId="urn:microsoft.com/office/officeart/2009/3/layout/HorizontalOrganizationChart"/>
    <dgm:cxn modelId="{FF7B69E0-5379-4DDF-94E9-875E390C9EC4}" srcId="{175FAA14-41BF-489D-A621-ECA2E6366148}" destId="{B5FEED96-9C2B-44C7-AD83-75B824B93393}" srcOrd="3" destOrd="0" parTransId="{9706C86F-014D-4116-89DC-73DDFD48B148}" sibTransId="{FE6D64D8-73E2-46E5-AC1A-112AEB3BD259}"/>
    <dgm:cxn modelId="{742D1D91-0B74-4246-84F8-9535351CF5D6}" type="presOf" srcId="{B5FEED96-9C2B-44C7-AD83-75B824B93393}" destId="{CEDE4A65-C786-4CA2-BE13-E66A920E11A5}" srcOrd="1" destOrd="0" presId="urn:microsoft.com/office/officeart/2009/3/layout/HorizontalOrganizationChart"/>
    <dgm:cxn modelId="{900974D7-E1F0-4D6F-BD2A-2BEEB1CC0823}" type="presOf" srcId="{6F2B9D48-D25F-41A5-B828-01EBC8BE68DF}" destId="{96CAB934-3440-4CE0-A0EF-277B1728F850}" srcOrd="0" destOrd="0" presId="urn:microsoft.com/office/officeart/2009/3/layout/HorizontalOrganizationChart"/>
    <dgm:cxn modelId="{2E8D4A8E-BDC8-4843-9F24-64CE47942478}" type="presOf" srcId="{9706C86F-014D-4116-89DC-73DDFD48B148}" destId="{FDE089FF-C34A-4278-A00F-1062AC5BACC6}" srcOrd="0" destOrd="0" presId="urn:microsoft.com/office/officeart/2009/3/layout/HorizontalOrganizationChart"/>
    <dgm:cxn modelId="{0250E9A7-2927-4B03-B781-DC5D536E475F}" srcId="{175FAA14-41BF-489D-A621-ECA2E6366148}" destId="{6F2B9D48-D25F-41A5-B828-01EBC8BE68DF}" srcOrd="2" destOrd="0" parTransId="{B3030494-744B-45C6-96D8-FB7ED71A7908}" sibTransId="{D855B7B8-F14A-4790-9BE4-90BDF1262AE4}"/>
    <dgm:cxn modelId="{2C6D18F2-9737-41EF-83BA-159F563084AA}" srcId="{0F7B27C6-CB1C-4C60-87AD-FAC4299EE9DB}" destId="{175FAA14-41BF-489D-A621-ECA2E6366148}" srcOrd="0" destOrd="0" parTransId="{9FEA5AFC-4A63-4C76-902F-23D24DB46442}" sibTransId="{BC5CA086-46C4-4F24-945A-2BE23A201ACF}"/>
    <dgm:cxn modelId="{1CAA4A75-416E-4B5A-9379-C55F0A09BFA3}" srcId="{175FAA14-41BF-489D-A621-ECA2E6366148}" destId="{3FACDADC-48E6-4C02-B909-1DBFEAD96C1C}" srcOrd="0" destOrd="0" parTransId="{CE307A68-5F18-4D55-9C84-3C6230267008}" sibTransId="{557DBE2D-2763-4041-A071-3EC9A16D7AA2}"/>
    <dgm:cxn modelId="{85910D3F-EC35-4F7E-AFC6-643D9EAC5849}" srcId="{175FAA14-41BF-489D-A621-ECA2E6366148}" destId="{184F315F-5668-48C6-B5F0-6005AE336413}" srcOrd="1" destOrd="0" parTransId="{F8EE17D6-2B3C-4C05-9AB7-062580F0A45A}" sibTransId="{C3BCA5AE-B32D-40A6-97EB-5DC32EB63F80}"/>
    <dgm:cxn modelId="{9ED45C91-E9E3-48FD-9F90-F25C38A4B218}" type="presOf" srcId="{6F2B9D48-D25F-41A5-B828-01EBC8BE68DF}" destId="{45CBB128-B95C-44BB-8955-8E3166769ADB}" srcOrd="1" destOrd="0" presId="urn:microsoft.com/office/officeart/2009/3/layout/HorizontalOrganizationChart"/>
    <dgm:cxn modelId="{EE865369-A73C-424C-A671-C2CB7B302981}" type="presOf" srcId="{F8EE17D6-2B3C-4C05-9AB7-062580F0A45A}" destId="{541558C0-F878-4EB3-92BD-D26AD47F538C}" srcOrd="0" destOrd="0" presId="urn:microsoft.com/office/officeart/2009/3/layout/HorizontalOrganizationChart"/>
    <dgm:cxn modelId="{D1287F26-8B18-485B-A80B-619CC37C85F9}" type="presOf" srcId="{CE307A68-5F18-4D55-9C84-3C6230267008}" destId="{1E9F9DDE-6F7F-4D50-80D2-CC8B83512C0A}" srcOrd="0" destOrd="0" presId="urn:microsoft.com/office/officeart/2009/3/layout/HorizontalOrganizationChart"/>
    <dgm:cxn modelId="{70EB5286-0D38-44FA-913D-5C330968D407}" type="presOf" srcId="{0F7B27C6-CB1C-4C60-87AD-FAC4299EE9DB}" destId="{A9F46236-8381-4CF4-A1D4-4B7EFB4A1DFD}" srcOrd="0" destOrd="0" presId="urn:microsoft.com/office/officeart/2009/3/layout/HorizontalOrganizationChart"/>
    <dgm:cxn modelId="{C2C8F6DA-DD6B-4D27-9CBB-0FF2E8F1C9BC}" type="presOf" srcId="{3FACDADC-48E6-4C02-B909-1DBFEAD96C1C}" destId="{E1A2002F-0EB5-466A-9D90-12A169D46F63}" srcOrd="0" destOrd="0" presId="urn:microsoft.com/office/officeart/2009/3/layout/HorizontalOrganizationChart"/>
    <dgm:cxn modelId="{9C4A7DCA-C8AA-4AB3-80CC-2A8B17D83ABD}" type="presParOf" srcId="{A9F46236-8381-4CF4-A1D4-4B7EFB4A1DFD}" destId="{C69B896A-F0AC-436C-BCC5-B63A6E343662}" srcOrd="0" destOrd="0" presId="urn:microsoft.com/office/officeart/2009/3/layout/HorizontalOrganizationChart"/>
    <dgm:cxn modelId="{C50E6B5B-312A-49C9-A89D-F7BB478AE9D0}" type="presParOf" srcId="{C69B896A-F0AC-436C-BCC5-B63A6E343662}" destId="{84787A23-6B6B-41D0-A632-27C3505293C6}" srcOrd="0" destOrd="0" presId="urn:microsoft.com/office/officeart/2009/3/layout/HorizontalOrganizationChart"/>
    <dgm:cxn modelId="{CB8A5FA9-1FF3-48BB-9458-56FF697C6EFC}" type="presParOf" srcId="{84787A23-6B6B-41D0-A632-27C3505293C6}" destId="{B5A6A797-9834-4C3D-97B2-C1C8B3E4534D}" srcOrd="0" destOrd="0" presId="urn:microsoft.com/office/officeart/2009/3/layout/HorizontalOrganizationChart"/>
    <dgm:cxn modelId="{2FB8D8D4-BA78-4388-A3C7-BC7ED76F1A59}" type="presParOf" srcId="{84787A23-6B6B-41D0-A632-27C3505293C6}" destId="{06255AAA-4868-48F4-B4D6-D0CE048DB045}" srcOrd="1" destOrd="0" presId="urn:microsoft.com/office/officeart/2009/3/layout/HorizontalOrganizationChart"/>
    <dgm:cxn modelId="{9B1E5ECA-51B7-4304-A8CA-5B45AF1B39A6}" type="presParOf" srcId="{C69B896A-F0AC-436C-BCC5-B63A6E343662}" destId="{FC01FEB9-4009-429A-BBFD-F6E569BA79CF}" srcOrd="1" destOrd="0" presId="urn:microsoft.com/office/officeart/2009/3/layout/HorizontalOrganizationChart"/>
    <dgm:cxn modelId="{51793BBA-6E09-45C5-85FC-2BC5C0AABC49}" type="presParOf" srcId="{FC01FEB9-4009-429A-BBFD-F6E569BA79CF}" destId="{1E9F9DDE-6F7F-4D50-80D2-CC8B83512C0A}" srcOrd="0" destOrd="0" presId="urn:microsoft.com/office/officeart/2009/3/layout/HorizontalOrganizationChart"/>
    <dgm:cxn modelId="{5A76846D-57BA-48C6-BDCA-77CCFB11CF6C}" type="presParOf" srcId="{FC01FEB9-4009-429A-BBFD-F6E569BA79CF}" destId="{62086B22-174D-4430-99BF-82A73D7393F1}" srcOrd="1" destOrd="0" presId="urn:microsoft.com/office/officeart/2009/3/layout/HorizontalOrganizationChart"/>
    <dgm:cxn modelId="{963DA1DA-6D31-4A24-8685-9048AA3BB22A}" type="presParOf" srcId="{62086B22-174D-4430-99BF-82A73D7393F1}" destId="{1213B076-1D2A-47C6-92BA-BDFD4841781E}" srcOrd="0" destOrd="0" presId="urn:microsoft.com/office/officeart/2009/3/layout/HorizontalOrganizationChart"/>
    <dgm:cxn modelId="{A74CBCA6-590D-4265-8F42-F84B5247C458}" type="presParOf" srcId="{1213B076-1D2A-47C6-92BA-BDFD4841781E}" destId="{E1A2002F-0EB5-466A-9D90-12A169D46F63}" srcOrd="0" destOrd="0" presId="urn:microsoft.com/office/officeart/2009/3/layout/HorizontalOrganizationChart"/>
    <dgm:cxn modelId="{B7190CE7-4B44-473C-94C7-F74982F3B1E9}" type="presParOf" srcId="{1213B076-1D2A-47C6-92BA-BDFD4841781E}" destId="{08C45AF9-9A44-4536-A9C8-9E31FE77A864}" srcOrd="1" destOrd="0" presId="urn:microsoft.com/office/officeart/2009/3/layout/HorizontalOrganizationChart"/>
    <dgm:cxn modelId="{14EFEBC4-31F4-433B-9399-25BAED18BCA5}" type="presParOf" srcId="{62086B22-174D-4430-99BF-82A73D7393F1}" destId="{D870B7AB-ABCF-47D5-BCC9-8FE0B48A1525}" srcOrd="1" destOrd="0" presId="urn:microsoft.com/office/officeart/2009/3/layout/HorizontalOrganizationChart"/>
    <dgm:cxn modelId="{08AB00AA-30AE-47E2-A2D7-8C221B63DEA8}" type="presParOf" srcId="{62086B22-174D-4430-99BF-82A73D7393F1}" destId="{04FF8EDB-D99E-4CE7-B8C8-F5EE5B49DE10}" srcOrd="2" destOrd="0" presId="urn:microsoft.com/office/officeart/2009/3/layout/HorizontalOrganizationChart"/>
    <dgm:cxn modelId="{E19EF986-4369-4CBC-A779-D652B721AB61}" type="presParOf" srcId="{FC01FEB9-4009-429A-BBFD-F6E569BA79CF}" destId="{541558C0-F878-4EB3-92BD-D26AD47F538C}" srcOrd="2" destOrd="0" presId="urn:microsoft.com/office/officeart/2009/3/layout/HorizontalOrganizationChart"/>
    <dgm:cxn modelId="{0A3534AA-2DFB-4E23-A15F-89D32EFFB45E}" type="presParOf" srcId="{FC01FEB9-4009-429A-BBFD-F6E569BA79CF}" destId="{F1AA1E0E-FA1E-420A-B522-F9D1355907D6}" srcOrd="3" destOrd="0" presId="urn:microsoft.com/office/officeart/2009/3/layout/HorizontalOrganizationChart"/>
    <dgm:cxn modelId="{8078D7D9-7BC3-4DEE-9694-3A54485EBA3C}" type="presParOf" srcId="{F1AA1E0E-FA1E-420A-B522-F9D1355907D6}" destId="{419A827F-5905-4BAD-9CFD-DBFF5D8DB4EF}" srcOrd="0" destOrd="0" presId="urn:microsoft.com/office/officeart/2009/3/layout/HorizontalOrganizationChart"/>
    <dgm:cxn modelId="{0E918C9C-049A-4B3A-93B3-57B575106346}" type="presParOf" srcId="{419A827F-5905-4BAD-9CFD-DBFF5D8DB4EF}" destId="{3383600C-2EC2-4446-88D6-A1357C06CC1A}" srcOrd="0" destOrd="0" presId="urn:microsoft.com/office/officeart/2009/3/layout/HorizontalOrganizationChart"/>
    <dgm:cxn modelId="{77B52DC4-B517-491D-B8EA-DE0417DBBFF1}" type="presParOf" srcId="{419A827F-5905-4BAD-9CFD-DBFF5D8DB4EF}" destId="{0EBA5292-558A-4A97-95B9-B832700B0E0A}" srcOrd="1" destOrd="0" presId="urn:microsoft.com/office/officeart/2009/3/layout/HorizontalOrganizationChart"/>
    <dgm:cxn modelId="{80F3C73E-261B-44B3-96D8-6FFBC8CADF39}" type="presParOf" srcId="{F1AA1E0E-FA1E-420A-B522-F9D1355907D6}" destId="{E35C55B7-8D3E-4854-80DB-A90ABA7B3665}" srcOrd="1" destOrd="0" presId="urn:microsoft.com/office/officeart/2009/3/layout/HorizontalOrganizationChart"/>
    <dgm:cxn modelId="{6D392127-4D3E-4822-A9D2-FD65F9A0341E}" type="presParOf" srcId="{F1AA1E0E-FA1E-420A-B522-F9D1355907D6}" destId="{999CA35D-86E2-4D3D-9671-C7CEA635BC79}" srcOrd="2" destOrd="0" presId="urn:microsoft.com/office/officeart/2009/3/layout/HorizontalOrganizationChart"/>
    <dgm:cxn modelId="{48918CB1-5BB3-41B4-9423-51963FD04191}" type="presParOf" srcId="{FC01FEB9-4009-429A-BBFD-F6E569BA79CF}" destId="{E08891A6-14EF-45A0-86DF-88FEC5C8127D}" srcOrd="4" destOrd="0" presId="urn:microsoft.com/office/officeart/2009/3/layout/HorizontalOrganizationChart"/>
    <dgm:cxn modelId="{98EFE0FD-BB3C-4BC1-A21C-3D5C152F23C7}" type="presParOf" srcId="{FC01FEB9-4009-429A-BBFD-F6E569BA79CF}" destId="{ACAB3384-3BCD-4467-B26C-A6941B14CB79}" srcOrd="5" destOrd="0" presId="urn:microsoft.com/office/officeart/2009/3/layout/HorizontalOrganizationChart"/>
    <dgm:cxn modelId="{76B4C40D-2CA4-4E93-9153-1B514F05B3FD}" type="presParOf" srcId="{ACAB3384-3BCD-4467-B26C-A6941B14CB79}" destId="{864DAFC7-A48A-49B9-8492-33F2FF1C6A9C}" srcOrd="0" destOrd="0" presId="urn:microsoft.com/office/officeart/2009/3/layout/HorizontalOrganizationChart"/>
    <dgm:cxn modelId="{D90C4942-20EC-4C9C-BAE3-A8FB8696B767}" type="presParOf" srcId="{864DAFC7-A48A-49B9-8492-33F2FF1C6A9C}" destId="{96CAB934-3440-4CE0-A0EF-277B1728F850}" srcOrd="0" destOrd="0" presId="urn:microsoft.com/office/officeart/2009/3/layout/HorizontalOrganizationChart"/>
    <dgm:cxn modelId="{B62AE373-C80B-4517-9F76-507E2408FA2B}" type="presParOf" srcId="{864DAFC7-A48A-49B9-8492-33F2FF1C6A9C}" destId="{45CBB128-B95C-44BB-8955-8E3166769ADB}" srcOrd="1" destOrd="0" presId="urn:microsoft.com/office/officeart/2009/3/layout/HorizontalOrganizationChart"/>
    <dgm:cxn modelId="{9F919126-4D69-4746-AA3F-12E319B3A720}" type="presParOf" srcId="{ACAB3384-3BCD-4467-B26C-A6941B14CB79}" destId="{17D3E121-10FD-44C9-BFE7-EFEBF18F2DA0}" srcOrd="1" destOrd="0" presId="urn:microsoft.com/office/officeart/2009/3/layout/HorizontalOrganizationChart"/>
    <dgm:cxn modelId="{87812583-035B-4C24-9CA0-3E7E6ACE6A4D}" type="presParOf" srcId="{ACAB3384-3BCD-4467-B26C-A6941B14CB79}" destId="{FABD3482-F68E-4EC0-B977-0C9F81BF5C2A}" srcOrd="2" destOrd="0" presId="urn:microsoft.com/office/officeart/2009/3/layout/HorizontalOrganizationChart"/>
    <dgm:cxn modelId="{5D22F24A-A84C-4AF7-A35B-CF77B8E94A0B}" type="presParOf" srcId="{FC01FEB9-4009-429A-BBFD-F6E569BA79CF}" destId="{FDE089FF-C34A-4278-A00F-1062AC5BACC6}" srcOrd="6" destOrd="0" presId="urn:microsoft.com/office/officeart/2009/3/layout/HorizontalOrganizationChart"/>
    <dgm:cxn modelId="{BCEDB702-9D75-4682-96EC-308668078864}" type="presParOf" srcId="{FC01FEB9-4009-429A-BBFD-F6E569BA79CF}" destId="{0DDB0AEE-6685-4FBC-8375-E26AC03A3134}" srcOrd="7" destOrd="0" presId="urn:microsoft.com/office/officeart/2009/3/layout/HorizontalOrganizationChart"/>
    <dgm:cxn modelId="{EE7859BA-2394-41A9-969D-956A492B5C88}" type="presParOf" srcId="{0DDB0AEE-6685-4FBC-8375-E26AC03A3134}" destId="{55A9176D-0222-4408-9116-679FA2CD17CD}" srcOrd="0" destOrd="0" presId="urn:microsoft.com/office/officeart/2009/3/layout/HorizontalOrganizationChart"/>
    <dgm:cxn modelId="{68D5FA46-A2CB-4B01-8116-E55E9CC59A82}" type="presParOf" srcId="{55A9176D-0222-4408-9116-679FA2CD17CD}" destId="{8FE245A0-CFBB-4CD5-862E-5FF05EC7EC81}" srcOrd="0" destOrd="0" presId="urn:microsoft.com/office/officeart/2009/3/layout/HorizontalOrganizationChart"/>
    <dgm:cxn modelId="{36230B11-D10D-4415-A2E0-2B1BF1068B76}" type="presParOf" srcId="{55A9176D-0222-4408-9116-679FA2CD17CD}" destId="{CEDE4A65-C786-4CA2-BE13-E66A920E11A5}" srcOrd="1" destOrd="0" presId="urn:microsoft.com/office/officeart/2009/3/layout/HorizontalOrganizationChart"/>
    <dgm:cxn modelId="{96CF11A0-D2A6-4424-8205-5190F64EAD54}" type="presParOf" srcId="{0DDB0AEE-6685-4FBC-8375-E26AC03A3134}" destId="{9BA0865B-5347-4522-9466-F31A310CA8F9}" srcOrd="1" destOrd="0" presId="urn:microsoft.com/office/officeart/2009/3/layout/HorizontalOrganizationChart"/>
    <dgm:cxn modelId="{6C286B99-E0FA-41E9-AB2C-4447902DE396}" type="presParOf" srcId="{0DDB0AEE-6685-4FBC-8375-E26AC03A3134}" destId="{4B30FDBE-C1BD-4D1D-A5FC-321707124247}" srcOrd="2" destOrd="0" presId="urn:microsoft.com/office/officeart/2009/3/layout/HorizontalOrganizationChart"/>
    <dgm:cxn modelId="{E7A08E49-3E73-405C-AEF4-AA5395D998FF}" type="presParOf" srcId="{C69B896A-F0AC-436C-BCC5-B63A6E343662}" destId="{11B43B3B-E749-4CBC-BEC7-F16BADEE4EB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7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了解學生</a:t>
          </a:r>
          <a:r>
            <a:rPr lang="zh-TW" altLang="en-US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個別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差異，協助學生適性發展。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了解學生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差異─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分析、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用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4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B-3-1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建立並分析學生輔導的相關資料，了解學生差異。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1E19A433-2494-454B-AA5F-730539FCB5F3}">
      <dgm:prSet custT="1"/>
      <dgm:spPr/>
      <dgm:t>
        <a:bodyPr/>
        <a:lstStyle/>
        <a:p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B-3-2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運用學生輔導的相關資料，有效引導學生適性發展。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en-US" altLang="zh-TW" sz="2400" dirty="0" smtClean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D869068-7745-4C4D-8F4B-08B0A2FE8134}" type="parTrans" cxnId="{369362C0-08D0-430F-9FC5-D1758A774C2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02F2A81-3E61-4ADD-9BE0-477A58CC37DD}" type="sibTrans" cxnId="{369362C0-08D0-430F-9FC5-D1758A774C2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27166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3214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4110" custScaleY="3329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6419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0EA8F4D-1D4E-451E-AB07-008AD95875FD}" type="presOf" srcId="{C5F0974D-D55B-49A4-B387-B84434912509}" destId="{BF8DFCC9-7DB3-4544-A708-764E72DE0F2F}" srcOrd="0" destOrd="0" presId="urn:microsoft.com/office/officeart/2005/8/layout/vList5"/>
    <dgm:cxn modelId="{6EADA32E-1363-45E8-8C71-6C4284C1A90B}" type="presOf" srcId="{75CE74FA-EBB2-4E3C-A8C2-7D3C16365774}" destId="{54FEE396-2A58-434B-B7E9-5877101F5072}" srcOrd="0" destOrd="0" presId="urn:microsoft.com/office/officeart/2005/8/layout/vList5"/>
    <dgm:cxn modelId="{9CD1AE51-E8A2-4320-A466-7D960A7AAB06}" type="presOf" srcId="{9C449FE9-84B7-4C56-BE61-30794A7547ED}" destId="{4203F307-3AF0-431F-AD37-CCFBA1844CC0}" srcOrd="0" destOrd="0" presId="urn:microsoft.com/office/officeart/2005/8/layout/vList5"/>
    <dgm:cxn modelId="{3665CC67-A5D0-4378-BDD1-56913E881A4C}" type="presOf" srcId="{C6A8C950-E217-47A7-A87B-D0911B7AC0FF}" destId="{1CBA10AC-5E4B-42C5-910A-2F0E1E665497}" srcOrd="0" destOrd="0" presId="urn:microsoft.com/office/officeart/2005/8/layout/vList5"/>
    <dgm:cxn modelId="{F41C84B9-318E-440E-A588-ED1EE5EA2679}" type="presOf" srcId="{C48D8040-1DE7-484C-B137-5FFBF0C0A221}" destId="{949D380B-AFDC-47C7-820D-74B7A03E17A2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369362C0-08D0-430F-9FC5-D1758A774C2C}" srcId="{75CE74FA-EBB2-4E3C-A8C2-7D3C16365774}" destId="{1E19A433-2494-454B-AA5F-730539FCB5F3}" srcOrd="1" destOrd="0" parTransId="{DD869068-7745-4C4D-8F4B-08B0A2FE8134}" sibTransId="{C02F2A81-3E61-4ADD-9BE0-477A58CC37DD}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253B8F4E-69A1-4877-A2E6-DEB051BD5B05}" type="presOf" srcId="{1E19A433-2494-454B-AA5F-730539FCB5F3}" destId="{1CBA10AC-5E4B-42C5-910A-2F0E1E665497}" srcOrd="0" destOrd="1" presId="urn:microsoft.com/office/officeart/2005/8/layout/vList5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EE0C8E7B-61E2-45E7-A4F5-D9EF63B825D1}" type="presParOf" srcId="{949D380B-AFDC-47C7-820D-74B7A03E17A2}" destId="{736E97C0-0FCB-4736-8692-7ADA051F29D0}" srcOrd="0" destOrd="0" presId="urn:microsoft.com/office/officeart/2005/8/layout/vList5"/>
    <dgm:cxn modelId="{7DA0727D-CE9A-435C-9177-F38351CCDC62}" type="presParOf" srcId="{736E97C0-0FCB-4736-8692-7ADA051F29D0}" destId="{4203F307-3AF0-431F-AD37-CCFBA1844CC0}" srcOrd="0" destOrd="0" presId="urn:microsoft.com/office/officeart/2005/8/layout/vList5"/>
    <dgm:cxn modelId="{0540E123-5B3E-4F11-8159-827E8C010AF0}" type="presParOf" srcId="{736E97C0-0FCB-4736-8692-7ADA051F29D0}" destId="{BF8DFCC9-7DB3-4544-A708-764E72DE0F2F}" srcOrd="1" destOrd="0" presId="urn:microsoft.com/office/officeart/2005/8/layout/vList5"/>
    <dgm:cxn modelId="{42C1ECD9-D9D3-48B8-9516-90FF77F62730}" type="presParOf" srcId="{949D380B-AFDC-47C7-820D-74B7A03E17A2}" destId="{0E0F8743-342D-4B4D-9501-C9D56C0F5342}" srcOrd="1" destOrd="0" presId="urn:microsoft.com/office/officeart/2005/8/layout/vList5"/>
    <dgm:cxn modelId="{01A8115C-2C71-4989-85CA-D6F926D65D19}" type="presParOf" srcId="{949D380B-AFDC-47C7-820D-74B7A03E17A2}" destId="{FBEC1E39-C75B-43D8-B8F0-11600EB4F20E}" srcOrd="2" destOrd="0" presId="urn:microsoft.com/office/officeart/2005/8/layout/vList5"/>
    <dgm:cxn modelId="{365CF217-B993-4465-90D6-2ADB0FFFCB40}" type="presParOf" srcId="{FBEC1E39-C75B-43D8-B8F0-11600EB4F20E}" destId="{54FEE396-2A58-434B-B7E9-5877101F5072}" srcOrd="0" destOrd="0" presId="urn:microsoft.com/office/officeart/2005/8/layout/vList5"/>
    <dgm:cxn modelId="{00E339A3-252B-4143-92C8-331EF1B2DB28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8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促進親師溝通與合作。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（親師溝通─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教師、學生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8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B-4-1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運用多元溝通方式，向家長說明教學、評量與班級經營理念及做法。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教師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6D3FC8D5-45D7-4ED6-9392-8BDC1C932571}">
      <dgm:prSet custT="1"/>
      <dgm:spPr/>
      <dgm:t>
        <a:bodyPr/>
        <a:lstStyle/>
        <a:p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B-4-2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通知家長有關學生在校學習、生活及其他表現情形，促進家長共同關心和協助學生學習與發展。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學生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B92CDD9-6A26-4889-87E4-D53C3F277AC6}" type="parTrans" cxnId="{5C29A2E4-9656-49E3-8F99-68CA7869792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DBEA7CB-3ECC-4F0E-8403-E1963EDE38C8}" type="sibTrans" cxnId="{5C29A2E4-9656-49E3-8F99-68CA7869792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26101" custLinFactNeighborX="-6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3024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4110" custScaleY="31988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7061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0E0E9AA-32B9-4F80-9404-1CE5CA85CFED}" type="presOf" srcId="{9C449FE9-84B7-4C56-BE61-30794A7547ED}" destId="{4203F307-3AF0-431F-AD37-CCFBA1844CC0}" srcOrd="0" destOrd="0" presId="urn:microsoft.com/office/officeart/2005/8/layout/vList5"/>
    <dgm:cxn modelId="{CC54CF50-9AD8-4F17-AF0F-D1E6B99222FF}" type="presOf" srcId="{75CE74FA-EBB2-4E3C-A8C2-7D3C16365774}" destId="{54FEE396-2A58-434B-B7E9-5877101F5072}" srcOrd="0" destOrd="0" presId="urn:microsoft.com/office/officeart/2005/8/layout/vList5"/>
    <dgm:cxn modelId="{BA43A70E-CBBD-475E-B5E1-4105324B927E}" type="presOf" srcId="{6D3FC8D5-45D7-4ED6-9392-8BDC1C932571}" destId="{1CBA10AC-5E4B-42C5-910A-2F0E1E665497}" srcOrd="0" destOrd="1" presId="urn:microsoft.com/office/officeart/2005/8/layout/vList5"/>
    <dgm:cxn modelId="{33CEB1F8-5642-4AFA-99A5-401AC4996BD9}" type="presOf" srcId="{C5F0974D-D55B-49A4-B387-B84434912509}" destId="{BF8DFCC9-7DB3-4544-A708-764E72DE0F2F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5C29A2E4-9656-49E3-8F99-68CA78697923}" srcId="{75CE74FA-EBB2-4E3C-A8C2-7D3C16365774}" destId="{6D3FC8D5-45D7-4ED6-9392-8BDC1C932571}" srcOrd="1" destOrd="0" parTransId="{4B92CDD9-6A26-4889-87E4-D53C3F277AC6}" sibTransId="{9DBEA7CB-3ECC-4F0E-8403-E1963EDE38C8}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C61FE2E6-A0E0-4736-96C1-23A817A6FD37}" type="presOf" srcId="{C6A8C950-E217-47A7-A87B-D0911B7AC0FF}" destId="{1CBA10AC-5E4B-42C5-910A-2F0E1E665497}" srcOrd="0" destOrd="0" presId="urn:microsoft.com/office/officeart/2005/8/layout/vList5"/>
    <dgm:cxn modelId="{0D780C1E-EAEC-4FC6-8004-577196C9FC55}" type="presOf" srcId="{C48D8040-1DE7-484C-B137-5FFBF0C0A221}" destId="{949D380B-AFDC-47C7-820D-74B7A03E17A2}" srcOrd="0" destOrd="0" presId="urn:microsoft.com/office/officeart/2005/8/layout/vList5"/>
    <dgm:cxn modelId="{117ACD79-D6F1-4899-AFAC-77E214881BF5}" type="presParOf" srcId="{949D380B-AFDC-47C7-820D-74B7A03E17A2}" destId="{736E97C0-0FCB-4736-8692-7ADA051F29D0}" srcOrd="0" destOrd="0" presId="urn:microsoft.com/office/officeart/2005/8/layout/vList5"/>
    <dgm:cxn modelId="{10D4C64A-33A9-4CD3-ADB3-C96C6C905B98}" type="presParOf" srcId="{736E97C0-0FCB-4736-8692-7ADA051F29D0}" destId="{4203F307-3AF0-431F-AD37-CCFBA1844CC0}" srcOrd="0" destOrd="0" presId="urn:microsoft.com/office/officeart/2005/8/layout/vList5"/>
    <dgm:cxn modelId="{4B94618B-E949-45B2-9C98-EFF2FC6A5896}" type="presParOf" srcId="{736E97C0-0FCB-4736-8692-7ADA051F29D0}" destId="{BF8DFCC9-7DB3-4544-A708-764E72DE0F2F}" srcOrd="1" destOrd="0" presId="urn:microsoft.com/office/officeart/2005/8/layout/vList5"/>
    <dgm:cxn modelId="{E7B5E712-CF21-41E6-ACE7-8E909207530E}" type="presParOf" srcId="{949D380B-AFDC-47C7-820D-74B7A03E17A2}" destId="{0E0F8743-342D-4B4D-9501-C9D56C0F5342}" srcOrd="1" destOrd="0" presId="urn:microsoft.com/office/officeart/2005/8/layout/vList5"/>
    <dgm:cxn modelId="{9372C133-6728-40F7-9F8C-8BB757609738}" type="presParOf" srcId="{949D380B-AFDC-47C7-820D-74B7A03E17A2}" destId="{FBEC1E39-C75B-43D8-B8F0-11600EB4F20E}" srcOrd="2" destOrd="0" presId="urn:microsoft.com/office/officeart/2005/8/layout/vList5"/>
    <dgm:cxn modelId="{4BF39618-83D7-41AB-A285-4F06C467D62C}" type="presParOf" srcId="{FBEC1E39-C75B-43D8-B8F0-11600EB4F20E}" destId="{54FEE396-2A58-434B-B7E9-5877101F5072}" srcOrd="0" destOrd="0" presId="urn:microsoft.com/office/officeart/2005/8/layout/vList5"/>
    <dgm:cxn modelId="{4AEA2823-DBE3-406D-A1ED-AE20FFAC798D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F7B27C6-CB1C-4C60-87AD-FAC4299EE9DB}" type="doc">
      <dgm:prSet loTypeId="urn:microsoft.com/office/officeart/2009/3/layout/HorizontalOrganizationChart" loCatId="hierarchy" qsTypeId="urn:microsoft.com/office/officeart/2005/8/quickstyle/simple1#19" qsCatId="simple" csTypeId="urn:microsoft.com/office/officeart/2005/8/colors/accent1_2#4" csCatId="accent1" phldr="1"/>
      <dgm:spPr/>
      <dgm:t>
        <a:bodyPr/>
        <a:lstStyle/>
        <a:p>
          <a:endParaRPr lang="zh-TW" altLang="en-US"/>
        </a:p>
      </dgm:t>
    </dgm:pt>
    <dgm:pt modelId="{175FAA14-41BF-489D-A621-ECA2E6366148}">
      <dgm:prSet phldrT="[文字]" custT="1"/>
      <dgm:spPr>
        <a:solidFill>
          <a:srgbClr val="FF6699"/>
        </a:solidFill>
      </dgm:spPr>
      <dgm:t>
        <a:bodyPr/>
        <a:lstStyle/>
        <a:p>
          <a:r>
            <a:rPr lang="en-US" sz="32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C</a:t>
          </a:r>
          <a:r>
            <a:rPr lang="zh-TW" sz="32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專業精進與責任</a:t>
          </a:r>
          <a:r>
            <a:rPr lang="en-US" altLang="zh-TW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altLang="zh-TW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2</a:t>
          </a:r>
          <a:r>
            <a:rPr 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個指標、</a:t>
          </a:r>
          <a:r>
            <a:rPr lang="en-US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7</a:t>
          </a:r>
          <a:r>
            <a:rPr 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個檢核重點</a:t>
          </a:r>
          <a:r>
            <a:rPr lang="zh-TW" altLang="en-US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5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FEA5AFC-4A63-4C76-902F-23D24DB46442}" type="parTrans" cxnId="{2C6D18F2-9737-41EF-83BA-159F563084A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C5CA086-46C4-4F24-945A-2BE23A201ACF}" type="sibTrans" cxnId="{2C6D18F2-9737-41EF-83BA-159F563084A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3FACDADC-48E6-4C02-B909-1DBFEAD96C1C}">
      <dgm:prSet phldrT="[文字]" custT="1"/>
      <dgm:spPr>
        <a:solidFill>
          <a:srgbClr val="FFCCCC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個人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專業精進規劃、參與、分享發表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E307A68-5F18-4D55-9C84-3C6230267008}" type="parTrans" cxnId="{1CAA4A75-416E-4B5A-9379-C55F0A09BFA3}">
      <dgm:prSet/>
      <dgm:spPr>
        <a:ln>
          <a:solidFill>
            <a:srgbClr val="CC0066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57DBE2D-2763-4041-A071-3EC9A16D7AA2}" type="sibTrans" cxnId="{1CAA4A75-416E-4B5A-9379-C55F0A09BFA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184F315F-5668-48C6-B5F0-6005AE336413}">
      <dgm:prSet phldrT="[文字]" custT="1"/>
      <dgm:spPr>
        <a:solidFill>
          <a:srgbClr val="FFCCCC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團體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學校事務、學習社群、發揮影響力、社區資源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8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8EE17D6-2B3C-4C05-9AB7-062580F0A45A}" type="parTrans" cxnId="{85910D3F-EC35-4F7E-AFC6-643D9EAC5849}">
      <dgm:prSet/>
      <dgm:spPr>
        <a:ln>
          <a:solidFill>
            <a:srgbClr val="CC0066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3BCA5AE-B32D-40A6-97EB-5DC32EB63F80}" type="sibTrans" cxnId="{85910D3F-EC35-4F7E-AFC6-643D9EAC584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9F46236-8381-4CF4-A1D4-4B7EFB4A1DFD}" type="pres">
      <dgm:prSet presAssocID="{0F7B27C6-CB1C-4C60-87AD-FAC4299EE9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C69B896A-F0AC-436C-BCC5-B63A6E343662}" type="pres">
      <dgm:prSet presAssocID="{175FAA14-41BF-489D-A621-ECA2E6366148}" presName="hierRoot1" presStyleCnt="0">
        <dgm:presLayoutVars>
          <dgm:hierBranch val="init"/>
        </dgm:presLayoutVars>
      </dgm:prSet>
      <dgm:spPr/>
    </dgm:pt>
    <dgm:pt modelId="{84787A23-6B6B-41D0-A632-27C3505293C6}" type="pres">
      <dgm:prSet presAssocID="{175FAA14-41BF-489D-A621-ECA2E6366148}" presName="rootComposite1" presStyleCnt="0"/>
      <dgm:spPr/>
    </dgm:pt>
    <dgm:pt modelId="{B5A6A797-9834-4C3D-97B2-C1C8B3E4534D}" type="pres">
      <dgm:prSet presAssocID="{175FAA14-41BF-489D-A621-ECA2E6366148}" presName="rootText1" presStyleLbl="node0" presStyleIdx="0" presStyleCnt="1" custScaleX="91129" custScaleY="110958" custLinFactNeighborX="-2243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255AAA-4868-48F4-B4D6-D0CE048DB045}" type="pres">
      <dgm:prSet presAssocID="{175FAA14-41BF-489D-A621-ECA2E6366148}" presName="rootConnector1" presStyleLbl="node1" presStyleIdx="0" presStyleCnt="0"/>
      <dgm:spPr/>
      <dgm:t>
        <a:bodyPr/>
        <a:lstStyle/>
        <a:p>
          <a:endParaRPr lang="zh-TW" altLang="en-US"/>
        </a:p>
      </dgm:t>
    </dgm:pt>
    <dgm:pt modelId="{FC01FEB9-4009-429A-BBFD-F6E569BA79CF}" type="pres">
      <dgm:prSet presAssocID="{175FAA14-41BF-489D-A621-ECA2E6366148}" presName="hierChild2" presStyleCnt="0"/>
      <dgm:spPr/>
    </dgm:pt>
    <dgm:pt modelId="{1E9F9DDE-6F7F-4D50-80D2-CC8B83512C0A}" type="pres">
      <dgm:prSet presAssocID="{CE307A68-5F18-4D55-9C84-3C6230267008}" presName="Name64" presStyleLbl="parChTrans1D2" presStyleIdx="0" presStyleCnt="2"/>
      <dgm:spPr/>
      <dgm:t>
        <a:bodyPr/>
        <a:lstStyle/>
        <a:p>
          <a:endParaRPr lang="zh-TW" altLang="en-US"/>
        </a:p>
      </dgm:t>
    </dgm:pt>
    <dgm:pt modelId="{62086B22-174D-4430-99BF-82A73D7393F1}" type="pres">
      <dgm:prSet presAssocID="{3FACDADC-48E6-4C02-B909-1DBFEAD96C1C}" presName="hierRoot2" presStyleCnt="0">
        <dgm:presLayoutVars>
          <dgm:hierBranch val="init"/>
        </dgm:presLayoutVars>
      </dgm:prSet>
      <dgm:spPr/>
    </dgm:pt>
    <dgm:pt modelId="{1213B076-1D2A-47C6-92BA-BDFD4841781E}" type="pres">
      <dgm:prSet presAssocID="{3FACDADC-48E6-4C02-B909-1DBFEAD96C1C}" presName="rootComposite" presStyleCnt="0"/>
      <dgm:spPr/>
    </dgm:pt>
    <dgm:pt modelId="{E1A2002F-0EB5-466A-9D90-12A169D46F63}" type="pres">
      <dgm:prSet presAssocID="{3FACDADC-48E6-4C02-B909-1DBFEAD96C1C}" presName="rootText" presStyleLbl="node2" presStyleIdx="0" presStyleCnt="2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C45AF9-9A44-4536-A9C8-9E31FE77A864}" type="pres">
      <dgm:prSet presAssocID="{3FACDADC-48E6-4C02-B909-1DBFEAD96C1C}" presName="rootConnector" presStyleLbl="node2" presStyleIdx="0" presStyleCnt="2"/>
      <dgm:spPr/>
      <dgm:t>
        <a:bodyPr/>
        <a:lstStyle/>
        <a:p>
          <a:endParaRPr lang="zh-TW" altLang="en-US"/>
        </a:p>
      </dgm:t>
    </dgm:pt>
    <dgm:pt modelId="{D870B7AB-ABCF-47D5-BCC9-8FE0B48A1525}" type="pres">
      <dgm:prSet presAssocID="{3FACDADC-48E6-4C02-B909-1DBFEAD96C1C}" presName="hierChild4" presStyleCnt="0"/>
      <dgm:spPr/>
    </dgm:pt>
    <dgm:pt modelId="{04FF8EDB-D99E-4CE7-B8C8-F5EE5B49DE10}" type="pres">
      <dgm:prSet presAssocID="{3FACDADC-48E6-4C02-B909-1DBFEAD96C1C}" presName="hierChild5" presStyleCnt="0"/>
      <dgm:spPr/>
    </dgm:pt>
    <dgm:pt modelId="{541558C0-F878-4EB3-92BD-D26AD47F538C}" type="pres">
      <dgm:prSet presAssocID="{F8EE17D6-2B3C-4C05-9AB7-062580F0A45A}" presName="Name64" presStyleLbl="parChTrans1D2" presStyleIdx="1" presStyleCnt="2"/>
      <dgm:spPr/>
      <dgm:t>
        <a:bodyPr/>
        <a:lstStyle/>
        <a:p>
          <a:endParaRPr lang="zh-TW" altLang="en-US"/>
        </a:p>
      </dgm:t>
    </dgm:pt>
    <dgm:pt modelId="{F1AA1E0E-FA1E-420A-B522-F9D1355907D6}" type="pres">
      <dgm:prSet presAssocID="{184F315F-5668-48C6-B5F0-6005AE336413}" presName="hierRoot2" presStyleCnt="0">
        <dgm:presLayoutVars>
          <dgm:hierBranch val="init"/>
        </dgm:presLayoutVars>
      </dgm:prSet>
      <dgm:spPr/>
    </dgm:pt>
    <dgm:pt modelId="{419A827F-5905-4BAD-9CFD-DBFF5D8DB4EF}" type="pres">
      <dgm:prSet presAssocID="{184F315F-5668-48C6-B5F0-6005AE336413}" presName="rootComposite" presStyleCnt="0"/>
      <dgm:spPr/>
    </dgm:pt>
    <dgm:pt modelId="{3383600C-2EC2-4446-88D6-A1357C06CC1A}" type="pres">
      <dgm:prSet presAssocID="{184F315F-5668-48C6-B5F0-6005AE336413}" presName="rootText" presStyleLbl="node2" presStyleIdx="1" presStyleCnt="2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EBA5292-558A-4A97-95B9-B832700B0E0A}" type="pres">
      <dgm:prSet presAssocID="{184F315F-5668-48C6-B5F0-6005AE336413}" presName="rootConnector" presStyleLbl="node2" presStyleIdx="1" presStyleCnt="2"/>
      <dgm:spPr/>
      <dgm:t>
        <a:bodyPr/>
        <a:lstStyle/>
        <a:p>
          <a:endParaRPr lang="zh-TW" altLang="en-US"/>
        </a:p>
      </dgm:t>
    </dgm:pt>
    <dgm:pt modelId="{E35C55B7-8D3E-4854-80DB-A90ABA7B3665}" type="pres">
      <dgm:prSet presAssocID="{184F315F-5668-48C6-B5F0-6005AE336413}" presName="hierChild4" presStyleCnt="0"/>
      <dgm:spPr/>
    </dgm:pt>
    <dgm:pt modelId="{999CA35D-86E2-4D3D-9671-C7CEA635BC79}" type="pres">
      <dgm:prSet presAssocID="{184F315F-5668-48C6-B5F0-6005AE336413}" presName="hierChild5" presStyleCnt="0"/>
      <dgm:spPr/>
    </dgm:pt>
    <dgm:pt modelId="{11B43B3B-E749-4CBC-BEC7-F16BADEE4EBF}" type="pres">
      <dgm:prSet presAssocID="{175FAA14-41BF-489D-A621-ECA2E6366148}" presName="hierChild3" presStyleCnt="0"/>
      <dgm:spPr/>
    </dgm:pt>
  </dgm:ptLst>
  <dgm:cxnLst>
    <dgm:cxn modelId="{081A5FD2-AE8A-481A-AD4F-E216F8DF790F}" type="presOf" srcId="{175FAA14-41BF-489D-A621-ECA2E6366148}" destId="{06255AAA-4868-48F4-B4D6-D0CE048DB045}" srcOrd="1" destOrd="0" presId="urn:microsoft.com/office/officeart/2009/3/layout/HorizontalOrganizationChart"/>
    <dgm:cxn modelId="{2C6D18F2-9737-41EF-83BA-159F563084AA}" srcId="{0F7B27C6-CB1C-4C60-87AD-FAC4299EE9DB}" destId="{175FAA14-41BF-489D-A621-ECA2E6366148}" srcOrd="0" destOrd="0" parTransId="{9FEA5AFC-4A63-4C76-902F-23D24DB46442}" sibTransId="{BC5CA086-46C4-4F24-945A-2BE23A201ACF}"/>
    <dgm:cxn modelId="{0E0A2D60-443C-4125-9AAA-748DB77A8633}" type="presOf" srcId="{0F7B27C6-CB1C-4C60-87AD-FAC4299EE9DB}" destId="{A9F46236-8381-4CF4-A1D4-4B7EFB4A1DFD}" srcOrd="0" destOrd="0" presId="urn:microsoft.com/office/officeart/2009/3/layout/HorizontalOrganizationChart"/>
    <dgm:cxn modelId="{6F2CEF32-D948-4C79-BA85-E3B84790053E}" type="presOf" srcId="{F8EE17D6-2B3C-4C05-9AB7-062580F0A45A}" destId="{541558C0-F878-4EB3-92BD-D26AD47F538C}" srcOrd="0" destOrd="0" presId="urn:microsoft.com/office/officeart/2009/3/layout/HorizontalOrganizationChart"/>
    <dgm:cxn modelId="{729A3B0A-431E-4399-BF30-937251A4F3CA}" type="presOf" srcId="{3FACDADC-48E6-4C02-B909-1DBFEAD96C1C}" destId="{08C45AF9-9A44-4536-A9C8-9E31FE77A864}" srcOrd="1" destOrd="0" presId="urn:microsoft.com/office/officeart/2009/3/layout/HorizontalOrganizationChart"/>
    <dgm:cxn modelId="{85910D3F-EC35-4F7E-AFC6-643D9EAC5849}" srcId="{175FAA14-41BF-489D-A621-ECA2E6366148}" destId="{184F315F-5668-48C6-B5F0-6005AE336413}" srcOrd="1" destOrd="0" parTransId="{F8EE17D6-2B3C-4C05-9AB7-062580F0A45A}" sibTransId="{C3BCA5AE-B32D-40A6-97EB-5DC32EB63F80}"/>
    <dgm:cxn modelId="{10BC9F9A-C33A-412A-933A-399A88E30331}" type="presOf" srcId="{3FACDADC-48E6-4C02-B909-1DBFEAD96C1C}" destId="{E1A2002F-0EB5-466A-9D90-12A169D46F63}" srcOrd="0" destOrd="0" presId="urn:microsoft.com/office/officeart/2009/3/layout/HorizontalOrganizationChart"/>
    <dgm:cxn modelId="{700438F8-6CA6-4FA2-86CE-14900CF08374}" type="presOf" srcId="{175FAA14-41BF-489D-A621-ECA2E6366148}" destId="{B5A6A797-9834-4C3D-97B2-C1C8B3E4534D}" srcOrd="0" destOrd="0" presId="urn:microsoft.com/office/officeart/2009/3/layout/HorizontalOrganizationChart"/>
    <dgm:cxn modelId="{8CC166C6-7D25-4EF4-BC07-3DA79FB6C2D9}" type="presOf" srcId="{184F315F-5668-48C6-B5F0-6005AE336413}" destId="{0EBA5292-558A-4A97-95B9-B832700B0E0A}" srcOrd="1" destOrd="0" presId="urn:microsoft.com/office/officeart/2009/3/layout/HorizontalOrganizationChart"/>
    <dgm:cxn modelId="{4759A20B-7430-4F69-BFFA-D58013AE1AAA}" type="presOf" srcId="{184F315F-5668-48C6-B5F0-6005AE336413}" destId="{3383600C-2EC2-4446-88D6-A1357C06CC1A}" srcOrd="0" destOrd="0" presId="urn:microsoft.com/office/officeart/2009/3/layout/HorizontalOrganizationChart"/>
    <dgm:cxn modelId="{8348C1C0-BC4C-4600-BF33-307623307949}" type="presOf" srcId="{CE307A68-5F18-4D55-9C84-3C6230267008}" destId="{1E9F9DDE-6F7F-4D50-80D2-CC8B83512C0A}" srcOrd="0" destOrd="0" presId="urn:microsoft.com/office/officeart/2009/3/layout/HorizontalOrganizationChart"/>
    <dgm:cxn modelId="{1CAA4A75-416E-4B5A-9379-C55F0A09BFA3}" srcId="{175FAA14-41BF-489D-A621-ECA2E6366148}" destId="{3FACDADC-48E6-4C02-B909-1DBFEAD96C1C}" srcOrd="0" destOrd="0" parTransId="{CE307A68-5F18-4D55-9C84-3C6230267008}" sibTransId="{557DBE2D-2763-4041-A071-3EC9A16D7AA2}"/>
    <dgm:cxn modelId="{520DCE52-3C37-4207-9A4D-1F0F2623F940}" type="presParOf" srcId="{A9F46236-8381-4CF4-A1D4-4B7EFB4A1DFD}" destId="{C69B896A-F0AC-436C-BCC5-B63A6E343662}" srcOrd="0" destOrd="0" presId="urn:microsoft.com/office/officeart/2009/3/layout/HorizontalOrganizationChart"/>
    <dgm:cxn modelId="{E45DD642-83DA-4E0C-9ECC-41940E033021}" type="presParOf" srcId="{C69B896A-F0AC-436C-BCC5-B63A6E343662}" destId="{84787A23-6B6B-41D0-A632-27C3505293C6}" srcOrd="0" destOrd="0" presId="urn:microsoft.com/office/officeart/2009/3/layout/HorizontalOrganizationChart"/>
    <dgm:cxn modelId="{8CC0B4AB-AC09-4124-BD15-40A94FE2B5F3}" type="presParOf" srcId="{84787A23-6B6B-41D0-A632-27C3505293C6}" destId="{B5A6A797-9834-4C3D-97B2-C1C8B3E4534D}" srcOrd="0" destOrd="0" presId="urn:microsoft.com/office/officeart/2009/3/layout/HorizontalOrganizationChart"/>
    <dgm:cxn modelId="{2F08C3C6-F2A6-4FFB-BB78-C37C6AE49AE8}" type="presParOf" srcId="{84787A23-6B6B-41D0-A632-27C3505293C6}" destId="{06255AAA-4868-48F4-B4D6-D0CE048DB045}" srcOrd="1" destOrd="0" presId="urn:microsoft.com/office/officeart/2009/3/layout/HorizontalOrganizationChart"/>
    <dgm:cxn modelId="{83B9A5FD-1578-4107-9B37-B62120F17AE2}" type="presParOf" srcId="{C69B896A-F0AC-436C-BCC5-B63A6E343662}" destId="{FC01FEB9-4009-429A-BBFD-F6E569BA79CF}" srcOrd="1" destOrd="0" presId="urn:microsoft.com/office/officeart/2009/3/layout/HorizontalOrganizationChart"/>
    <dgm:cxn modelId="{86EC88B2-A825-4A2F-B002-EA5DF1F453E4}" type="presParOf" srcId="{FC01FEB9-4009-429A-BBFD-F6E569BA79CF}" destId="{1E9F9DDE-6F7F-4D50-80D2-CC8B83512C0A}" srcOrd="0" destOrd="0" presId="urn:microsoft.com/office/officeart/2009/3/layout/HorizontalOrganizationChart"/>
    <dgm:cxn modelId="{0CAB71A6-7A5F-4A46-9D2E-8EFD2D97BF4F}" type="presParOf" srcId="{FC01FEB9-4009-429A-BBFD-F6E569BA79CF}" destId="{62086B22-174D-4430-99BF-82A73D7393F1}" srcOrd="1" destOrd="0" presId="urn:microsoft.com/office/officeart/2009/3/layout/HorizontalOrganizationChart"/>
    <dgm:cxn modelId="{AC6BE6D3-3CA9-4932-BD86-4DEDBBEAF432}" type="presParOf" srcId="{62086B22-174D-4430-99BF-82A73D7393F1}" destId="{1213B076-1D2A-47C6-92BA-BDFD4841781E}" srcOrd="0" destOrd="0" presId="urn:microsoft.com/office/officeart/2009/3/layout/HorizontalOrganizationChart"/>
    <dgm:cxn modelId="{8B3BB278-D667-48C0-9F47-D210B9D69504}" type="presParOf" srcId="{1213B076-1D2A-47C6-92BA-BDFD4841781E}" destId="{E1A2002F-0EB5-466A-9D90-12A169D46F63}" srcOrd="0" destOrd="0" presId="urn:microsoft.com/office/officeart/2009/3/layout/HorizontalOrganizationChart"/>
    <dgm:cxn modelId="{2CD377DB-9B06-4F3C-BE10-7D10DC52422C}" type="presParOf" srcId="{1213B076-1D2A-47C6-92BA-BDFD4841781E}" destId="{08C45AF9-9A44-4536-A9C8-9E31FE77A864}" srcOrd="1" destOrd="0" presId="urn:microsoft.com/office/officeart/2009/3/layout/HorizontalOrganizationChart"/>
    <dgm:cxn modelId="{3ABA4961-5DD2-449E-9638-14B637FE85AA}" type="presParOf" srcId="{62086B22-174D-4430-99BF-82A73D7393F1}" destId="{D870B7AB-ABCF-47D5-BCC9-8FE0B48A1525}" srcOrd="1" destOrd="0" presId="urn:microsoft.com/office/officeart/2009/3/layout/HorizontalOrganizationChart"/>
    <dgm:cxn modelId="{B4B0D7BE-E378-40B6-BB9D-16C6F43B9626}" type="presParOf" srcId="{62086B22-174D-4430-99BF-82A73D7393F1}" destId="{04FF8EDB-D99E-4CE7-B8C8-F5EE5B49DE10}" srcOrd="2" destOrd="0" presId="urn:microsoft.com/office/officeart/2009/3/layout/HorizontalOrganizationChart"/>
    <dgm:cxn modelId="{50380A2D-3A79-4343-B50F-FEFA7C9A4A74}" type="presParOf" srcId="{FC01FEB9-4009-429A-BBFD-F6E569BA79CF}" destId="{541558C0-F878-4EB3-92BD-D26AD47F538C}" srcOrd="2" destOrd="0" presId="urn:microsoft.com/office/officeart/2009/3/layout/HorizontalOrganizationChart"/>
    <dgm:cxn modelId="{870B9AAF-FED0-4589-B2C3-D77F746B244E}" type="presParOf" srcId="{FC01FEB9-4009-429A-BBFD-F6E569BA79CF}" destId="{F1AA1E0E-FA1E-420A-B522-F9D1355907D6}" srcOrd="3" destOrd="0" presId="urn:microsoft.com/office/officeart/2009/3/layout/HorizontalOrganizationChart"/>
    <dgm:cxn modelId="{03300603-EF0E-4EEE-A4B8-CA1A30196EFD}" type="presParOf" srcId="{F1AA1E0E-FA1E-420A-B522-F9D1355907D6}" destId="{419A827F-5905-4BAD-9CFD-DBFF5D8DB4EF}" srcOrd="0" destOrd="0" presId="urn:microsoft.com/office/officeart/2009/3/layout/HorizontalOrganizationChart"/>
    <dgm:cxn modelId="{DB1ADEC8-1DD3-4B76-8941-378796EB5BD0}" type="presParOf" srcId="{419A827F-5905-4BAD-9CFD-DBFF5D8DB4EF}" destId="{3383600C-2EC2-4446-88D6-A1357C06CC1A}" srcOrd="0" destOrd="0" presId="urn:microsoft.com/office/officeart/2009/3/layout/HorizontalOrganizationChart"/>
    <dgm:cxn modelId="{DEE1752B-D6AF-4680-9209-40FFC6062C74}" type="presParOf" srcId="{419A827F-5905-4BAD-9CFD-DBFF5D8DB4EF}" destId="{0EBA5292-558A-4A97-95B9-B832700B0E0A}" srcOrd="1" destOrd="0" presId="urn:microsoft.com/office/officeart/2009/3/layout/HorizontalOrganizationChart"/>
    <dgm:cxn modelId="{1D70C24C-FA3D-4AFA-908A-6B3A501F76DD}" type="presParOf" srcId="{F1AA1E0E-FA1E-420A-B522-F9D1355907D6}" destId="{E35C55B7-8D3E-4854-80DB-A90ABA7B3665}" srcOrd="1" destOrd="0" presId="urn:microsoft.com/office/officeart/2009/3/layout/HorizontalOrganizationChart"/>
    <dgm:cxn modelId="{E06C952C-6C0D-4273-805D-B88A32956CF7}" type="presParOf" srcId="{F1AA1E0E-FA1E-420A-B522-F9D1355907D6}" destId="{999CA35D-86E2-4D3D-9671-C7CEA635BC79}" srcOrd="2" destOrd="0" presId="urn:microsoft.com/office/officeart/2009/3/layout/HorizontalOrganizationChart"/>
    <dgm:cxn modelId="{9CDE33AA-2205-4511-8117-5F050D270A38}" type="presParOf" srcId="{C69B896A-F0AC-436C-BCC5-B63A6E343662}" destId="{11B43B3B-E749-4CBC-BEC7-F16BADEE4EB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20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/>
      <dgm:spPr>
        <a:solidFill>
          <a:srgbClr val="FFBF61"/>
        </a:solidFill>
      </dgm:spPr>
      <dgm:t>
        <a:bodyPr/>
        <a:lstStyle/>
        <a:p>
          <a:r>
            <a:rPr lang="zh-TW" altLang="en-US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層面</a:t>
          </a:r>
          <a:endParaRPr lang="zh-TW" altLang="en-US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BF4BFBF-1CFC-4995-A1A9-04D5DAF4F8B5}">
      <dgm:prSet phldrT="[文字]" custT="1"/>
      <dgm:spPr>
        <a:solidFill>
          <a:srgbClr val="FFE9C9">
            <a:alpha val="89804"/>
          </a:srgbClr>
        </a:solidFill>
        <a:ln>
          <a:solidFill>
            <a:srgbClr val="FFFDEF">
              <a:alpha val="90000"/>
            </a:srgbClr>
          </a:solidFill>
        </a:ln>
      </dgm:spPr>
      <dgm:t>
        <a:bodyPr/>
        <a:lstStyle/>
        <a:p>
          <a:r>
            <a:rPr lang="en-US" altLang="zh-TW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</a:t>
          </a:r>
          <a:r>
            <a:rPr lang="zh-TW" altLang="en-US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專業精進與專業責任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2554D80-868A-4334-B64B-D889ABF494F0}" type="parTrans" cxnId="{121F1A4B-4371-4B3F-8D5C-B6644FA073B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75B6866-BAC6-4F24-A755-79E9D12FA578}" type="sibTrans" cxnId="{121F1A4B-4371-4B3F-8D5C-B6644FA073B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8F818103-F6B9-4F32-AED1-F84CDE674D78}">
      <dgm:prSet phldrT="[文字]"/>
      <dgm:spPr>
        <a:solidFill>
          <a:srgbClr val="666699"/>
        </a:solidFill>
      </dgm:spPr>
      <dgm:t>
        <a:bodyPr/>
        <a:lstStyle/>
        <a:p>
          <a:r>
            <a:rPr lang="zh-TW" altLang="en-US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論述</a:t>
          </a:r>
          <a:endParaRPr lang="zh-TW" altLang="en-US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F4F724E-0ACA-450B-A0BC-4E09D8D61BA1}" type="parTrans" cxnId="{9B5FE330-CBA3-4640-908E-F0D4B6C337D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88059A6-2BBC-4B6D-8795-3E94504D6087}" type="sibTrans" cxnId="{9B5FE330-CBA3-4640-908E-F0D4B6C337D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E2E2F6">
            <a:alpha val="89804"/>
          </a:srgbClr>
        </a:solidFill>
        <a:ln>
          <a:solidFill>
            <a:srgbClr val="E2E2F6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zh-TW" altLang="en-US" sz="2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首先從個人專業精進做起，再到協助同儕、社群和學校的專業責任，也是學者討論教師專業發展時主要關注的面向。</a:t>
          </a:r>
          <a:endParaRPr lang="zh-TW" altLang="en-US" sz="2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F5DE1DB-0DA3-4141-BF0A-64AA04ABB6E4}">
      <dgm:prSet custT="1"/>
      <dgm:spPr/>
      <dgm:t>
        <a:bodyPr/>
        <a:lstStyle/>
        <a:p>
          <a:r>
            <a:rPr lang="zh-TW" altLang="en-US" sz="2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例如：</a:t>
          </a:r>
          <a:r>
            <a:rPr lang="en-US" altLang="zh-TW" sz="2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B. M. Harris</a:t>
          </a:r>
          <a:r>
            <a:rPr lang="zh-TW" altLang="en-US" sz="2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的專業成長理論，共分為</a:t>
          </a:r>
          <a:r>
            <a:rPr lang="en-US" altLang="zh-TW" sz="2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5</a:t>
          </a:r>
          <a:r>
            <a:rPr lang="zh-TW" altLang="en-US" sz="2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個層次： </a:t>
          </a:r>
          <a:r>
            <a:rPr lang="zh-TW" altLang="en-US" sz="2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知道（知識）、 探究（理解）、 試驗（形成技能）、 建立（應用）、 決定（內化）</a:t>
          </a:r>
          <a:r>
            <a:rPr lang="zh-TW" altLang="en-US" sz="2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。從知道某個教學行為開始，到我能適應它、完善它，成為我的教學風格，廣泛地、經常地使用，並擴大使用、發展資源檔、和同事分享知識與技巧。</a:t>
          </a:r>
          <a:endParaRPr lang="zh-TW" altLang="en-US" sz="2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12225C3-FCA1-4450-AC08-0C9B79585999}" type="parTrans" cxnId="{9EDC4A6E-1416-4603-804F-567E782823B2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9F0B062-7D3F-4929-85F7-73B795C6052F}" type="sibTrans" cxnId="{9EDC4A6E-1416-4603-804F-567E782823B2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5083" custScaleY="50678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4913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B88F51DF-F208-4DC2-BDDD-25CD6F2AB53F}" type="pres">
      <dgm:prSet presAssocID="{8F818103-F6B9-4F32-AED1-F84CDE674D78}" presName="linNode" presStyleCnt="0"/>
      <dgm:spPr/>
    </dgm:pt>
    <dgm:pt modelId="{548A8730-E829-4A58-9A5C-38B78720A4DC}" type="pres">
      <dgm:prSet presAssocID="{8F818103-F6B9-4F32-AED1-F84CDE674D78}" presName="parentText" presStyleLbl="node1" presStyleIdx="1" presStyleCnt="2" custScaleX="52578" custScaleY="7256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950E92E-7A12-46AE-89D9-203B7BAE3A71}" type="pres">
      <dgm:prSet presAssocID="{8F818103-F6B9-4F32-AED1-F84CDE674D78}" presName="descendantText" presStyleLbl="alignAccFollowNode1" presStyleIdx="1" presStyleCnt="2" custScaleX="126113" custScaleY="13812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21F1A4B-4371-4B3F-8D5C-B6644FA073BC}" srcId="{9C449FE9-84B7-4C56-BE61-30794A7547ED}" destId="{5BF4BFBF-1CFC-4995-A1A9-04D5DAF4F8B5}" srcOrd="0" destOrd="0" parTransId="{A2554D80-868A-4334-B64B-D889ABF494F0}" sibTransId="{575B6866-BAC6-4F24-A755-79E9D12FA578}"/>
    <dgm:cxn modelId="{9EDC4A6E-1416-4603-804F-567E782823B2}" srcId="{8F818103-F6B9-4F32-AED1-F84CDE674D78}" destId="{CF5DE1DB-0DA3-4141-BF0A-64AA04ABB6E4}" srcOrd="1" destOrd="0" parTransId="{D12225C3-FCA1-4450-AC08-0C9B79585999}" sibTransId="{49F0B062-7D3F-4929-85F7-73B795C6052F}"/>
    <dgm:cxn modelId="{7CC8CDB6-AAFA-4990-AC32-BEE3DBBFEB85}" type="presOf" srcId="{8F818103-F6B9-4F32-AED1-F84CDE674D78}" destId="{548A8730-E829-4A58-9A5C-38B78720A4DC}" srcOrd="0" destOrd="0" presId="urn:microsoft.com/office/officeart/2005/8/layout/vList5"/>
    <dgm:cxn modelId="{E8DBF94A-DB39-4ADC-8168-26F9D335309B}" type="presOf" srcId="{C48D8040-1DE7-484C-B137-5FFBF0C0A221}" destId="{949D380B-AFDC-47C7-820D-74B7A03E17A2}" srcOrd="0" destOrd="0" presId="urn:microsoft.com/office/officeart/2005/8/layout/vList5"/>
    <dgm:cxn modelId="{22388BAB-6668-4A0A-8C73-D7E9B1D30A1C}" type="presOf" srcId="{9C449FE9-84B7-4C56-BE61-30794A7547ED}" destId="{4203F307-3AF0-431F-AD37-CCFBA1844CC0}" srcOrd="0" destOrd="0" presId="urn:microsoft.com/office/officeart/2005/8/layout/vList5"/>
    <dgm:cxn modelId="{658E96D8-5368-453B-AC78-D8DD7328A441}" type="presOf" srcId="{C5F0974D-D55B-49A4-B387-B84434912509}" destId="{9950E92E-7A12-46AE-89D9-203B7BAE3A71}" srcOrd="0" destOrd="0" presId="urn:microsoft.com/office/officeart/2005/8/layout/vList5"/>
    <dgm:cxn modelId="{7DCDEF79-E7AD-438E-AD54-A1494C97610C}" type="presOf" srcId="{CF5DE1DB-0DA3-4141-BF0A-64AA04ABB6E4}" destId="{9950E92E-7A12-46AE-89D9-203B7BAE3A71}" srcOrd="0" destOrd="1" presId="urn:microsoft.com/office/officeart/2005/8/layout/vList5"/>
    <dgm:cxn modelId="{9B5FE330-CBA3-4640-908E-F0D4B6C337D0}" srcId="{C48D8040-1DE7-484C-B137-5FFBF0C0A221}" destId="{8F818103-F6B9-4F32-AED1-F84CDE674D78}" srcOrd="1" destOrd="0" parTransId="{2F4F724E-0ACA-450B-A0BC-4E09D8D61BA1}" sibTransId="{288059A6-2BBC-4B6D-8795-3E94504D6087}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8669CD6B-B1F7-40F2-8C72-3290DCE79C0D}" type="presOf" srcId="{5BF4BFBF-1CFC-4995-A1A9-04D5DAF4F8B5}" destId="{BF8DFCC9-7DB3-4544-A708-764E72DE0F2F}" srcOrd="0" destOrd="0" presId="urn:microsoft.com/office/officeart/2005/8/layout/vList5"/>
    <dgm:cxn modelId="{D52C3A2C-1F34-4046-842F-BCA1B9B3D7D4}" srcId="{8F818103-F6B9-4F32-AED1-F84CDE674D78}" destId="{C5F0974D-D55B-49A4-B387-B84434912509}" srcOrd="0" destOrd="0" parTransId="{CBDD8F7F-4C20-4FF1-BF2F-82E750961A95}" sibTransId="{D92E7B70-EA24-4C24-A485-C923C73A8831}"/>
    <dgm:cxn modelId="{592DA53C-E13C-47C1-ACB0-CED8343562D8}" type="presParOf" srcId="{949D380B-AFDC-47C7-820D-74B7A03E17A2}" destId="{736E97C0-0FCB-4736-8692-7ADA051F29D0}" srcOrd="0" destOrd="0" presId="urn:microsoft.com/office/officeart/2005/8/layout/vList5"/>
    <dgm:cxn modelId="{E34EDFC9-25C8-4A39-8BF4-9FE3260D23F3}" type="presParOf" srcId="{736E97C0-0FCB-4736-8692-7ADA051F29D0}" destId="{4203F307-3AF0-431F-AD37-CCFBA1844CC0}" srcOrd="0" destOrd="0" presId="urn:microsoft.com/office/officeart/2005/8/layout/vList5"/>
    <dgm:cxn modelId="{1D74C8A1-5D93-4797-B11B-5334B9D3193A}" type="presParOf" srcId="{736E97C0-0FCB-4736-8692-7ADA051F29D0}" destId="{BF8DFCC9-7DB3-4544-A708-764E72DE0F2F}" srcOrd="1" destOrd="0" presId="urn:microsoft.com/office/officeart/2005/8/layout/vList5"/>
    <dgm:cxn modelId="{E55F92A4-1BB5-41D7-9047-E9D315D7CFB5}" type="presParOf" srcId="{949D380B-AFDC-47C7-820D-74B7A03E17A2}" destId="{0E0F8743-342D-4B4D-9501-C9D56C0F5342}" srcOrd="1" destOrd="0" presId="urn:microsoft.com/office/officeart/2005/8/layout/vList5"/>
    <dgm:cxn modelId="{F213C7E3-065D-461C-81B2-E3E119ABB650}" type="presParOf" srcId="{949D380B-AFDC-47C7-820D-74B7A03E17A2}" destId="{B88F51DF-F208-4DC2-BDDD-25CD6F2AB53F}" srcOrd="2" destOrd="0" presId="urn:microsoft.com/office/officeart/2005/8/layout/vList5"/>
    <dgm:cxn modelId="{AEBFBB9C-8355-41D3-8B25-D521C33B7E32}" type="presParOf" srcId="{B88F51DF-F208-4DC2-BDDD-25CD6F2AB53F}" destId="{548A8730-E829-4A58-9A5C-38B78720A4DC}" srcOrd="0" destOrd="0" presId="urn:microsoft.com/office/officeart/2005/8/layout/vList5"/>
    <dgm:cxn modelId="{6C7C2E0E-CB89-46ED-9E6E-3D0C2647BBED}" type="presParOf" srcId="{B88F51DF-F208-4DC2-BDDD-25CD6F2AB53F}" destId="{9950E92E-7A12-46AE-89D9-203B7BAE3A7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2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參與教育研究、致力專業成長</a:t>
          </a:r>
          <a:r>
            <a:rPr lang="zh-TW" altLang="en-US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zh-TW" alt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個人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專業精進規劃、參與、分享發表</a:t>
          </a:r>
          <a:r>
            <a:rPr lang="zh-TW" altLang="en-US" sz="24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8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C-1-1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規劃個人專業成長計畫，並確實執行。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 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專業精進規劃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82E8096E-AA1C-4958-94B7-4CF51886AE07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C-1-2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教育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研習、進修與研究，並將所學融入專業實踐。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646474A-1DCD-465D-9904-F93C049DE6B1}" type="parTrans" cxnId="{F6F9E57B-135B-4C4B-B01B-D2F222C3E7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651D1F7-6601-4012-97C3-3B779729AE56}" type="sibTrans" cxnId="{F6F9E57B-135B-4C4B-B01B-D2F222C3E7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A7CB294-A0FA-4CA0-BFB2-9280361CA0A9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C-1-3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分享或發表專業實踐或研究的成果。</a:t>
          </a: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選用）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分享發表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C5E8ACD-CBD3-4294-A763-4815F882EAED}" type="parTrans" cxnId="{BDC1CF48-BD55-41EB-B564-3A0470BE5E6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8B816B57-7B47-479F-8B65-80A31904449A}" type="sibTrans" cxnId="{BDC1CF48-BD55-41EB-B564-3A0470BE5E6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28322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3444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4110" custScaleY="3471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8050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45487AE-75C7-456E-A5DC-F73C0D866F68}" type="presOf" srcId="{82E8096E-AA1C-4958-94B7-4CF51886AE07}" destId="{1CBA10AC-5E4B-42C5-910A-2F0E1E665497}" srcOrd="0" destOrd="1" presId="urn:microsoft.com/office/officeart/2005/8/layout/vList5"/>
    <dgm:cxn modelId="{2609EBE8-4B2A-4493-9C70-1155174E29BB}" type="presOf" srcId="{9C449FE9-84B7-4C56-BE61-30794A7547ED}" destId="{4203F307-3AF0-431F-AD37-CCFBA1844CC0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D941620C-B500-4ACD-A40B-FF0CF81B37D5}" type="presOf" srcId="{0A7CB294-A0FA-4CA0-BFB2-9280361CA0A9}" destId="{1CBA10AC-5E4B-42C5-910A-2F0E1E665497}" srcOrd="0" destOrd="2" presId="urn:microsoft.com/office/officeart/2005/8/layout/vList5"/>
    <dgm:cxn modelId="{F6F9E57B-135B-4C4B-B01B-D2F222C3E79C}" srcId="{75CE74FA-EBB2-4E3C-A8C2-7D3C16365774}" destId="{82E8096E-AA1C-4958-94B7-4CF51886AE07}" srcOrd="1" destOrd="0" parTransId="{A646474A-1DCD-465D-9904-F93C049DE6B1}" sibTransId="{A651D1F7-6601-4012-97C3-3B779729AE56}"/>
    <dgm:cxn modelId="{246136CE-34D0-4CD3-8422-36F044862E4A}" type="presOf" srcId="{C48D8040-1DE7-484C-B137-5FFBF0C0A221}" destId="{949D380B-AFDC-47C7-820D-74B7A03E17A2}" srcOrd="0" destOrd="0" presId="urn:microsoft.com/office/officeart/2005/8/layout/vList5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BDC1CF48-BD55-41EB-B564-3A0470BE5E6E}" srcId="{75CE74FA-EBB2-4E3C-A8C2-7D3C16365774}" destId="{0A7CB294-A0FA-4CA0-BFB2-9280361CA0A9}" srcOrd="2" destOrd="0" parTransId="{0C5E8ACD-CBD3-4294-A763-4815F882EAED}" sibTransId="{8B816B57-7B47-479F-8B65-80A31904449A}"/>
    <dgm:cxn modelId="{F8E1B872-8B3C-4061-A04A-FB52A395D8AF}" type="presOf" srcId="{C5F0974D-D55B-49A4-B387-B84434912509}" destId="{BF8DFCC9-7DB3-4544-A708-764E72DE0F2F}" srcOrd="0" destOrd="0" presId="urn:microsoft.com/office/officeart/2005/8/layout/vList5"/>
    <dgm:cxn modelId="{83E815CB-1B63-45F7-86C1-6E40A412006F}" type="presOf" srcId="{C6A8C950-E217-47A7-A87B-D0911B7AC0FF}" destId="{1CBA10AC-5E4B-42C5-910A-2F0E1E665497}" srcOrd="0" destOrd="0" presId="urn:microsoft.com/office/officeart/2005/8/layout/vList5"/>
    <dgm:cxn modelId="{F879554E-B2E7-4443-B243-F3814BC1B401}" type="presOf" srcId="{75CE74FA-EBB2-4E3C-A8C2-7D3C16365774}" destId="{54FEE396-2A58-434B-B7E9-5877101F5072}" srcOrd="0" destOrd="0" presId="urn:microsoft.com/office/officeart/2005/8/layout/vList5"/>
    <dgm:cxn modelId="{C4FD0345-C822-42C3-BE3C-2D3A99AFE090}" type="presParOf" srcId="{949D380B-AFDC-47C7-820D-74B7A03E17A2}" destId="{736E97C0-0FCB-4736-8692-7ADA051F29D0}" srcOrd="0" destOrd="0" presId="urn:microsoft.com/office/officeart/2005/8/layout/vList5"/>
    <dgm:cxn modelId="{BEE532D7-02F1-4A51-B18D-A7C5AC576C36}" type="presParOf" srcId="{736E97C0-0FCB-4736-8692-7ADA051F29D0}" destId="{4203F307-3AF0-431F-AD37-CCFBA1844CC0}" srcOrd="0" destOrd="0" presId="urn:microsoft.com/office/officeart/2005/8/layout/vList5"/>
    <dgm:cxn modelId="{6FF0BAEB-41FC-4E31-98AD-7990CA41644E}" type="presParOf" srcId="{736E97C0-0FCB-4736-8692-7ADA051F29D0}" destId="{BF8DFCC9-7DB3-4544-A708-764E72DE0F2F}" srcOrd="1" destOrd="0" presId="urn:microsoft.com/office/officeart/2005/8/layout/vList5"/>
    <dgm:cxn modelId="{0FFE2B4F-695A-4322-A9CB-04DD7C2485A6}" type="presParOf" srcId="{949D380B-AFDC-47C7-820D-74B7A03E17A2}" destId="{0E0F8743-342D-4B4D-9501-C9D56C0F5342}" srcOrd="1" destOrd="0" presId="urn:microsoft.com/office/officeart/2005/8/layout/vList5"/>
    <dgm:cxn modelId="{2B891EE6-E2C2-4F4A-894F-80226674CE96}" type="presParOf" srcId="{949D380B-AFDC-47C7-820D-74B7A03E17A2}" destId="{FBEC1E39-C75B-43D8-B8F0-11600EB4F20E}" srcOrd="2" destOrd="0" presId="urn:microsoft.com/office/officeart/2005/8/layout/vList5"/>
    <dgm:cxn modelId="{5D59636A-0CF0-4B67-B0D0-E31B9C6ED7B0}" type="presParOf" srcId="{FBEC1E39-C75B-43D8-B8F0-11600EB4F20E}" destId="{54FEE396-2A58-434B-B7E9-5877101F5072}" srcOrd="0" destOrd="0" presId="urn:microsoft.com/office/officeart/2005/8/layout/vList5"/>
    <dgm:cxn modelId="{CDA86A45-0224-4A4D-B5C6-C61E3D2E189F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22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參與學校事務，展現協作</a:t>
          </a:r>
          <a:r>
            <a:rPr lang="zh-TW" altLang="en-US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與影響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力。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（團體─</a:t>
          </a:r>
          <a:r>
            <a:rPr lang="zh-TW" altLang="zh-TW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學校事務、學習社群、發揮影響力、社區資源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C-2-1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參與學校相關教學、輔導或行政事務，建立同儕合作關係。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學校事務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87C2CD84-FDD5-494A-A5BE-28B2823907EE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C-2-2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參與教師專業學習社群，持續對話、合作、分享與省思，促進學生學習與學校進步。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學習社群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E3235BBF-09E9-4F50-8C70-BC0011FED672}" type="parTrans" cxnId="{70A7C741-F4F8-4714-85B7-8DB3C054B38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E6ED11A9-EDD9-451D-AEC2-734DC4A98B96}" type="sibTrans" cxnId="{70A7C741-F4F8-4714-85B7-8DB3C054B38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E2151B3-4C39-4138-BEC6-3E7751D8F725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C-2-3 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發揮教師專業影響力，支持、協助與促進同儕專業表現。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發揮影響力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B8DD04B-1112-407C-B24E-1F106B476D6C}" type="parTrans" cxnId="{02631F29-4DAB-40DE-8989-834C27994E8B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3BCBFA7A-4A70-41F7-A9CB-8ED64938B4A4}" type="sibTrans" cxnId="{02631F29-4DAB-40DE-8989-834C27994E8B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3DA1F7A4-894A-4AF2-881D-6A8D90A9E4A0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C-2-4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運用或整合社區資源，建立有利於學生學習的夥伴關係</a:t>
          </a:r>
          <a:r>
            <a:rPr lang="zh-TW" altLang="en-US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（選用）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社區資源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F3F85F8-D572-4FF7-BD66-CBAACD40B88B}" type="parTrans" cxnId="{7479A7FF-BAF1-4820-8DAE-AB8138CB23B8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50D33D6-BE5F-4C3F-B7BE-D4C44EBA87A4}" type="sibTrans" cxnId="{7479A7FF-BAF1-4820-8DAE-AB8138CB23B8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4261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4471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4110" custScaleY="52798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17267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424869C-C29D-4E90-9A3D-93AF1E21A08D}" type="presOf" srcId="{87C2CD84-FDD5-494A-A5BE-28B2823907EE}" destId="{1CBA10AC-5E4B-42C5-910A-2F0E1E665497}" srcOrd="0" destOrd="1" presId="urn:microsoft.com/office/officeart/2005/8/layout/vList5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70A7C741-F4F8-4714-85B7-8DB3C054B38C}" srcId="{75CE74FA-EBB2-4E3C-A8C2-7D3C16365774}" destId="{87C2CD84-FDD5-494A-A5BE-28B2823907EE}" srcOrd="1" destOrd="0" parTransId="{E3235BBF-09E9-4F50-8C70-BC0011FED672}" sibTransId="{E6ED11A9-EDD9-451D-AEC2-734DC4A98B96}"/>
    <dgm:cxn modelId="{5ECD1028-8D8D-437C-BE27-94FEB52F2531}" type="presOf" srcId="{C5F0974D-D55B-49A4-B387-B84434912509}" destId="{BF8DFCC9-7DB3-4544-A708-764E72DE0F2F}" srcOrd="0" destOrd="0" presId="urn:microsoft.com/office/officeart/2005/8/layout/vList5"/>
    <dgm:cxn modelId="{4F313C70-451F-4999-884C-6575F725A4F5}" type="presOf" srcId="{5E2151B3-4C39-4138-BEC6-3E7751D8F725}" destId="{1CBA10AC-5E4B-42C5-910A-2F0E1E665497}" srcOrd="0" destOrd="2" presId="urn:microsoft.com/office/officeart/2005/8/layout/vList5"/>
    <dgm:cxn modelId="{7C4F9835-B1A4-404C-8C44-5316A0FF7034}" type="presOf" srcId="{75CE74FA-EBB2-4E3C-A8C2-7D3C16365774}" destId="{54FEE396-2A58-434B-B7E9-5877101F5072}" srcOrd="0" destOrd="0" presId="urn:microsoft.com/office/officeart/2005/8/layout/vList5"/>
    <dgm:cxn modelId="{7479A7FF-BAF1-4820-8DAE-AB8138CB23B8}" srcId="{75CE74FA-EBB2-4E3C-A8C2-7D3C16365774}" destId="{3DA1F7A4-894A-4AF2-881D-6A8D90A9E4A0}" srcOrd="3" destOrd="0" parTransId="{9F3F85F8-D572-4FF7-BD66-CBAACD40B88B}" sibTransId="{B50D33D6-BE5F-4C3F-B7BE-D4C44EBA87A4}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E8913619-D7DA-4DB0-8BA4-E2FFC61E093C}" type="presOf" srcId="{9C449FE9-84B7-4C56-BE61-30794A7547ED}" destId="{4203F307-3AF0-431F-AD37-CCFBA1844CC0}" srcOrd="0" destOrd="0" presId="urn:microsoft.com/office/officeart/2005/8/layout/vList5"/>
    <dgm:cxn modelId="{D3AB2435-6E5F-48DD-ABEA-9571923D5372}" type="presOf" srcId="{C48D8040-1DE7-484C-B137-5FFBF0C0A221}" destId="{949D380B-AFDC-47C7-820D-74B7A03E17A2}" srcOrd="0" destOrd="0" presId="urn:microsoft.com/office/officeart/2005/8/layout/vList5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02631F29-4DAB-40DE-8989-834C27994E8B}" srcId="{75CE74FA-EBB2-4E3C-A8C2-7D3C16365774}" destId="{5E2151B3-4C39-4138-BEC6-3E7751D8F725}" srcOrd="2" destOrd="0" parTransId="{0B8DD04B-1112-407C-B24E-1F106B476D6C}" sibTransId="{3BCBFA7A-4A70-41F7-A9CB-8ED64938B4A4}"/>
    <dgm:cxn modelId="{A72FD5AB-C922-48F2-AF32-8885793DD119}" type="presOf" srcId="{C6A8C950-E217-47A7-A87B-D0911B7AC0FF}" destId="{1CBA10AC-5E4B-42C5-910A-2F0E1E665497}" srcOrd="0" destOrd="0" presId="urn:microsoft.com/office/officeart/2005/8/layout/vList5"/>
    <dgm:cxn modelId="{B5E03E6B-C0E8-4489-930D-22778B6BDDDD}" type="presOf" srcId="{3DA1F7A4-894A-4AF2-881D-6A8D90A9E4A0}" destId="{1CBA10AC-5E4B-42C5-910A-2F0E1E665497}" srcOrd="0" destOrd="3" presId="urn:microsoft.com/office/officeart/2005/8/layout/vList5"/>
    <dgm:cxn modelId="{E4CA5D76-0FA4-4794-805D-9234349E9F48}" type="presParOf" srcId="{949D380B-AFDC-47C7-820D-74B7A03E17A2}" destId="{736E97C0-0FCB-4736-8692-7ADA051F29D0}" srcOrd="0" destOrd="0" presId="urn:microsoft.com/office/officeart/2005/8/layout/vList5"/>
    <dgm:cxn modelId="{70D0CC3A-9EB7-4458-BD5C-93863D692BDF}" type="presParOf" srcId="{736E97C0-0FCB-4736-8692-7ADA051F29D0}" destId="{4203F307-3AF0-431F-AD37-CCFBA1844CC0}" srcOrd="0" destOrd="0" presId="urn:microsoft.com/office/officeart/2005/8/layout/vList5"/>
    <dgm:cxn modelId="{CB05ADE5-A6A1-4923-97BF-88EE338FBA90}" type="presParOf" srcId="{736E97C0-0FCB-4736-8692-7ADA051F29D0}" destId="{BF8DFCC9-7DB3-4544-A708-764E72DE0F2F}" srcOrd="1" destOrd="0" presId="urn:microsoft.com/office/officeart/2005/8/layout/vList5"/>
    <dgm:cxn modelId="{02C4C540-D134-4279-94A5-C77CEA39BC23}" type="presParOf" srcId="{949D380B-AFDC-47C7-820D-74B7A03E17A2}" destId="{0E0F8743-342D-4B4D-9501-C9D56C0F5342}" srcOrd="1" destOrd="0" presId="urn:microsoft.com/office/officeart/2005/8/layout/vList5"/>
    <dgm:cxn modelId="{E53F5451-B271-4D43-95EB-700DCD4A0DF9}" type="presParOf" srcId="{949D380B-AFDC-47C7-820D-74B7A03E17A2}" destId="{FBEC1E39-C75B-43D8-B8F0-11600EB4F20E}" srcOrd="2" destOrd="0" presId="urn:microsoft.com/office/officeart/2005/8/layout/vList5"/>
    <dgm:cxn modelId="{579DCD5C-0F41-4B7F-A4E9-679F9A39897D}" type="presParOf" srcId="{FBEC1E39-C75B-43D8-B8F0-11600EB4F20E}" destId="{54FEE396-2A58-434B-B7E9-5877101F5072}" srcOrd="0" destOrd="0" presId="urn:microsoft.com/office/officeart/2005/8/layout/vList5"/>
    <dgm:cxn modelId="{AA52037B-B2B6-4BD4-A137-D53854A2672C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9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8F818103-F6B9-4F32-AED1-F84CDE674D78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F4F724E-0ACA-450B-A0BC-4E09D8D61BA1}" type="parTrans" cxnId="{9B5FE330-CBA3-4640-908E-F0D4B6C337D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88059A6-2BBC-4B6D-8795-3E94504D6087}" type="sibTrans" cxnId="{9B5FE330-CBA3-4640-908E-F0D4B6C337D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FFDEF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參照課程綱要與學生特質明訂教學目標，進行課程與教學設計。</a:t>
          </a:r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（課程─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目標、選擇與組織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8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89804"/>
          </a:srgbClr>
        </a:solidFill>
        <a:ln>
          <a:solidFill>
            <a:srgbClr val="FFFDEF">
              <a:alpha val="90000"/>
            </a:srgbClr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A-1-1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參照課程綱要與學生特質明訂教學目標，</a:t>
          </a:r>
          <a:r>
            <a:rPr lang="zh-TW" altLang="en-US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並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研擬</a:t>
          </a:r>
          <a:r>
            <a:rPr lang="zh-TW" altLang="en-US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課程與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教學計畫或個別化教育計畫</a:t>
          </a:r>
          <a:r>
            <a:rPr lang="zh-TW" altLang="en-US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IEP</a:t>
          </a:r>
          <a:r>
            <a:rPr lang="zh-TW" altLang="en-US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目標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39415D-D826-447A-B398-5863BD260975}">
      <dgm:prSet phldrT="[文字]" custT="1"/>
      <dgm:spPr>
        <a:solidFill>
          <a:srgbClr val="CEE7EA">
            <a:alpha val="89804"/>
          </a:srgbClr>
        </a:solidFill>
        <a:ln>
          <a:solidFill>
            <a:srgbClr val="FFFDEF">
              <a:alpha val="90000"/>
            </a:srgbClr>
          </a:solidFill>
        </a:ln>
      </dgm:spPr>
      <dgm:t>
        <a:bodyPr/>
        <a:lstStyle/>
        <a:p>
          <a:pPr>
            <a:lnSpc>
              <a:spcPct val="100000"/>
            </a:lnSpc>
            <a:spcBef>
              <a:spcPts val="600"/>
            </a:spcBef>
            <a:spcAft>
              <a:spcPts val="6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A-1-2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依據教學目標與學生需求，選編適合之教材。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選擇與組織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373210AE-A428-464E-802D-F2D4B12975C1}" type="parTrans" cxnId="{DE5CEB6C-74AE-4A84-B089-06D9DC6FCEF8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CB5D003-B95A-4D9F-8B18-059366D3557C}" type="sibTrans" cxnId="{DE5CEB6C-74AE-4A84-B089-06D9DC6FCEF8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88F51DF-F208-4DC2-BDDD-25CD6F2AB53F}" type="pres">
      <dgm:prSet presAssocID="{8F818103-F6B9-4F32-AED1-F84CDE674D78}" presName="linNode" presStyleCnt="0"/>
      <dgm:spPr/>
    </dgm:pt>
    <dgm:pt modelId="{548A8730-E829-4A58-9A5C-38B78720A4DC}" type="pres">
      <dgm:prSet presAssocID="{8F818103-F6B9-4F32-AED1-F84CDE674D78}" presName="parentText" presStyleLbl="node1" presStyleIdx="0" presStyleCnt="2" custScaleX="52578" custScaleY="40692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950E92E-7A12-46AE-89D9-203B7BAE3A71}" type="pres">
      <dgm:prSet presAssocID="{8F818103-F6B9-4F32-AED1-F84CDE674D78}" presName="descendantText" presStyleLbl="alignAccFollowNode1" presStyleIdx="0" presStyleCnt="2" custScaleX="126113" custScaleY="4955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FA74345-9D88-4AA1-A507-DF4979FAEA12}" type="pres">
      <dgm:prSet presAssocID="{288059A6-2BBC-4B6D-8795-3E94504D6087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2732" custScaleY="4125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8475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474B6357-88E0-4D69-9409-9FD2E8D76E23}" type="presOf" srcId="{75CE74FA-EBB2-4E3C-A8C2-7D3C16365774}" destId="{54FEE396-2A58-434B-B7E9-5877101F5072}" srcOrd="0" destOrd="0" presId="urn:microsoft.com/office/officeart/2005/8/layout/vList5"/>
    <dgm:cxn modelId="{212353DB-D92C-4CAD-A79E-CA030B87E468}" type="presOf" srcId="{C5F0974D-D55B-49A4-B387-B84434912509}" destId="{9950E92E-7A12-46AE-89D9-203B7BAE3A71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9B5FE330-CBA3-4640-908E-F0D4B6C337D0}" srcId="{C48D8040-1DE7-484C-B137-5FFBF0C0A221}" destId="{8F818103-F6B9-4F32-AED1-F84CDE674D78}" srcOrd="0" destOrd="0" parTransId="{2F4F724E-0ACA-450B-A0BC-4E09D8D61BA1}" sibTransId="{288059A6-2BBC-4B6D-8795-3E94504D6087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5093B5BD-7AAE-4AE0-8146-709073F85B62}" type="presOf" srcId="{C6A8C950-E217-47A7-A87B-D0911B7AC0FF}" destId="{1CBA10AC-5E4B-42C5-910A-2F0E1E665497}" srcOrd="0" destOrd="0" presId="urn:microsoft.com/office/officeart/2005/8/layout/vList5"/>
    <dgm:cxn modelId="{D52C3A2C-1F34-4046-842F-BCA1B9B3D7D4}" srcId="{8F818103-F6B9-4F32-AED1-F84CDE674D78}" destId="{C5F0974D-D55B-49A4-B387-B84434912509}" srcOrd="0" destOrd="0" parTransId="{CBDD8F7F-4C20-4FF1-BF2F-82E750961A95}" sibTransId="{D92E7B70-EA24-4C24-A485-C923C73A8831}"/>
    <dgm:cxn modelId="{DE5CEB6C-74AE-4A84-B089-06D9DC6FCEF8}" srcId="{75CE74FA-EBB2-4E3C-A8C2-7D3C16365774}" destId="{0839415D-D826-447A-B398-5863BD260975}" srcOrd="1" destOrd="0" parTransId="{373210AE-A428-464E-802D-F2D4B12975C1}" sibTransId="{5CB5D003-B95A-4D9F-8B18-059366D3557C}"/>
    <dgm:cxn modelId="{99CD97E5-C5DC-4001-9FDD-B47CA7460470}" type="presOf" srcId="{8F818103-F6B9-4F32-AED1-F84CDE674D78}" destId="{548A8730-E829-4A58-9A5C-38B78720A4DC}" srcOrd="0" destOrd="0" presId="urn:microsoft.com/office/officeart/2005/8/layout/vList5"/>
    <dgm:cxn modelId="{693267C7-AF6E-4E49-AF25-AF197CFE3129}" type="presOf" srcId="{0839415D-D826-447A-B398-5863BD260975}" destId="{1CBA10AC-5E4B-42C5-910A-2F0E1E665497}" srcOrd="0" destOrd="1" presId="urn:microsoft.com/office/officeart/2005/8/layout/vList5"/>
    <dgm:cxn modelId="{8F5B66FC-2F49-4070-9D7C-EF117D63FA91}" type="presOf" srcId="{C48D8040-1DE7-484C-B137-5FFBF0C0A221}" destId="{949D380B-AFDC-47C7-820D-74B7A03E17A2}" srcOrd="0" destOrd="0" presId="urn:microsoft.com/office/officeart/2005/8/layout/vList5"/>
    <dgm:cxn modelId="{75B4C6D8-1998-4168-A255-4815BE62C414}" type="presParOf" srcId="{949D380B-AFDC-47C7-820D-74B7A03E17A2}" destId="{B88F51DF-F208-4DC2-BDDD-25CD6F2AB53F}" srcOrd="0" destOrd="0" presId="urn:microsoft.com/office/officeart/2005/8/layout/vList5"/>
    <dgm:cxn modelId="{186E024E-B22C-405F-BDF8-FDE7802DE337}" type="presParOf" srcId="{B88F51DF-F208-4DC2-BDDD-25CD6F2AB53F}" destId="{548A8730-E829-4A58-9A5C-38B78720A4DC}" srcOrd="0" destOrd="0" presId="urn:microsoft.com/office/officeart/2005/8/layout/vList5"/>
    <dgm:cxn modelId="{9B774727-6A50-464E-A112-F7E74C6D26EC}" type="presParOf" srcId="{B88F51DF-F208-4DC2-BDDD-25CD6F2AB53F}" destId="{9950E92E-7A12-46AE-89D9-203B7BAE3A71}" srcOrd="1" destOrd="0" presId="urn:microsoft.com/office/officeart/2005/8/layout/vList5"/>
    <dgm:cxn modelId="{4BFE4DF4-72FF-48F4-98D3-EECB33F6AD5F}" type="presParOf" srcId="{949D380B-AFDC-47C7-820D-74B7A03E17A2}" destId="{8FA74345-9D88-4AA1-A507-DF4979FAEA12}" srcOrd="1" destOrd="0" presId="urn:microsoft.com/office/officeart/2005/8/layout/vList5"/>
    <dgm:cxn modelId="{37D4B97D-8F01-4EC2-9F80-DCAA23DF80C8}" type="presParOf" srcId="{949D380B-AFDC-47C7-820D-74B7A03E17A2}" destId="{FBEC1E39-C75B-43D8-B8F0-11600EB4F20E}" srcOrd="2" destOrd="0" presId="urn:microsoft.com/office/officeart/2005/8/layout/vList5"/>
    <dgm:cxn modelId="{24FF71BD-1764-46D4-A7A8-4EFE2609C10F}" type="presParOf" srcId="{FBEC1E39-C75B-43D8-B8F0-11600EB4F20E}" destId="{54FEE396-2A58-434B-B7E9-5877101F5072}" srcOrd="0" destOrd="0" presId="urn:microsoft.com/office/officeart/2005/8/layout/vList5"/>
    <dgm:cxn modelId="{0165AA74-EDE9-42C9-97D9-1210200EA48C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0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A-2 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掌握教材內容，實施教學活動，促進學生學習。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（教學清晰─</a:t>
          </a:r>
          <a:r>
            <a:rPr lang="zh-TW" altLang="zh-TW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前、內容、活動、後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en-US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A-2-1</a:t>
          </a:r>
          <a:r>
            <a:rPr lang="zh-TW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有效連結學生的新舊知能或生活經驗，引發</a:t>
          </a:r>
          <a:r>
            <a:rPr lang="zh-TW" altLang="en-US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與</a:t>
          </a:r>
          <a:r>
            <a:rPr lang="zh-TW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維持學生學習動機。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前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9812818-0AA0-4CE0-B332-FC2F3F33F354}">
      <dgm:prSet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en-US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A-2-2</a:t>
          </a:r>
          <a:r>
            <a:rPr lang="zh-TW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清晰呈現教材內容，協助學生習得重要概念、原則或技能。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內容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</a:p>
      </dgm:t>
    </dgm:pt>
    <dgm:pt modelId="{845C27AA-CA66-446C-AE21-71346C2C7127}" type="parTrans" cxnId="{8A6A9E44-8860-45D1-AD98-4742C9A320B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8386BB01-F741-4236-A6C0-3ADBEBC952E5}" type="sibTrans" cxnId="{8A6A9E44-8860-45D1-AD98-4742C9A320B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EA7BA7E-E0A2-45C5-B431-E8637EE9BD77}">
      <dgm:prSet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en-US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A-2-3</a:t>
          </a:r>
          <a:r>
            <a:rPr lang="zh-TW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提供適當的練習或活動，以理解或熟練學習內容。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活動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</a:p>
      </dgm:t>
    </dgm:pt>
    <dgm:pt modelId="{E4EBB51C-C4AE-47AB-B30F-827BDBDBC0A0}" type="parTrans" cxnId="{76E01401-C379-4764-84A5-A15EDDEFD7C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A236092-EA65-40B0-B460-5ED96B0CC12F}" type="sibTrans" cxnId="{76E01401-C379-4764-84A5-A15EDDEFD7C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5B07500-B69D-41F7-88AD-5358513236AD}">
      <dgm:prSet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600"/>
            </a:spcBef>
            <a:spcAft>
              <a:spcPts val="600"/>
            </a:spcAft>
          </a:pPr>
          <a:r>
            <a:rPr lang="en-US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A-2-4</a:t>
          </a:r>
          <a:r>
            <a:rPr lang="zh-TW" altLang="zh-TW" sz="23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完成每個學習活動後，適時歸納或總結學習重點。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後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5AD5539-C015-4941-B874-C229E0083D52}" type="parTrans" cxnId="{62105AF0-04BB-4B4D-8E96-1C0390126D16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893E459-FC55-4671-9524-80F4B41AC30C}" type="sibTrans" cxnId="{62105AF0-04BB-4B4D-8E96-1C0390126D16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5677" custScaleY="22186" custLinFactNeighborY="1188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31139" custLinFactNeighborY="104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2750" custScaleY="27190" custLinFactNeighborY="1392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83537" custLinFactNeighborY="448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085658E-62FA-4C71-91C7-05FCA2EADFB6}" type="presOf" srcId="{C5F0974D-D55B-49A4-B387-B84434912509}" destId="{BF8DFCC9-7DB3-4544-A708-764E72DE0F2F}" srcOrd="0" destOrd="0" presId="urn:microsoft.com/office/officeart/2005/8/layout/vList5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8A6A9E44-8860-45D1-AD98-4742C9A320BA}" srcId="{75CE74FA-EBB2-4E3C-A8C2-7D3C16365774}" destId="{F9812818-0AA0-4CE0-B332-FC2F3F33F354}" srcOrd="1" destOrd="0" parTransId="{845C27AA-CA66-446C-AE21-71346C2C7127}" sibTransId="{8386BB01-F741-4236-A6C0-3ADBEBC952E5}"/>
    <dgm:cxn modelId="{A0E86DDB-2655-4485-A9F7-62294B5C5422}" type="presOf" srcId="{C6A8C950-E217-47A7-A87B-D0911B7AC0FF}" destId="{1CBA10AC-5E4B-42C5-910A-2F0E1E665497}" srcOrd="0" destOrd="0" presId="urn:microsoft.com/office/officeart/2005/8/layout/vList5"/>
    <dgm:cxn modelId="{AEBD1584-B3E3-4E6A-A41F-4D9750D384DA}" type="presOf" srcId="{C48D8040-1DE7-484C-B137-5FFBF0C0A221}" destId="{949D380B-AFDC-47C7-820D-74B7A03E17A2}" srcOrd="0" destOrd="0" presId="urn:microsoft.com/office/officeart/2005/8/layout/vList5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4B707067-7E43-4C5C-AE5C-8061FD37647B}" type="presOf" srcId="{F9812818-0AA0-4CE0-B332-FC2F3F33F354}" destId="{1CBA10AC-5E4B-42C5-910A-2F0E1E665497}" srcOrd="0" destOrd="1" presId="urn:microsoft.com/office/officeart/2005/8/layout/vList5"/>
    <dgm:cxn modelId="{BA6A48AD-8ACC-4EBF-8008-AD691345F9F4}" type="presOf" srcId="{75CE74FA-EBB2-4E3C-A8C2-7D3C16365774}" destId="{54FEE396-2A58-434B-B7E9-5877101F5072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62105AF0-04BB-4B4D-8E96-1C0390126D16}" srcId="{75CE74FA-EBB2-4E3C-A8C2-7D3C16365774}" destId="{F5B07500-B69D-41F7-88AD-5358513236AD}" srcOrd="3" destOrd="0" parTransId="{05AD5539-C015-4941-B874-C229E0083D52}" sibTransId="{B893E459-FC55-4671-9524-80F4B41AC30C}"/>
    <dgm:cxn modelId="{2A9E727E-24E8-474B-B91D-EA47842B0C43}" type="presOf" srcId="{F5B07500-B69D-41F7-88AD-5358513236AD}" destId="{1CBA10AC-5E4B-42C5-910A-2F0E1E665497}" srcOrd="0" destOrd="3" presId="urn:microsoft.com/office/officeart/2005/8/layout/vList5"/>
    <dgm:cxn modelId="{76E01401-C379-4764-84A5-A15EDDEFD7C0}" srcId="{75CE74FA-EBB2-4E3C-A8C2-7D3C16365774}" destId="{2EA7BA7E-E0A2-45C5-B431-E8637EE9BD77}" srcOrd="2" destOrd="0" parTransId="{E4EBB51C-C4AE-47AB-B30F-827BDBDBC0A0}" sibTransId="{FA236092-EA65-40B0-B460-5ED96B0CC12F}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49246823-AA6D-4F76-AA66-A131B6EB4A53}" type="presOf" srcId="{9C449FE9-84B7-4C56-BE61-30794A7547ED}" destId="{4203F307-3AF0-431F-AD37-CCFBA1844CC0}" srcOrd="0" destOrd="0" presId="urn:microsoft.com/office/officeart/2005/8/layout/vList5"/>
    <dgm:cxn modelId="{CAE945D7-78E0-454A-8694-7FC347C661F7}" type="presOf" srcId="{2EA7BA7E-E0A2-45C5-B431-E8637EE9BD77}" destId="{1CBA10AC-5E4B-42C5-910A-2F0E1E665497}" srcOrd="0" destOrd="2" presId="urn:microsoft.com/office/officeart/2005/8/layout/vList5"/>
    <dgm:cxn modelId="{4245805B-7548-4230-93EB-0BBE2B6784FA}" type="presParOf" srcId="{949D380B-AFDC-47C7-820D-74B7A03E17A2}" destId="{736E97C0-0FCB-4736-8692-7ADA051F29D0}" srcOrd="0" destOrd="0" presId="urn:microsoft.com/office/officeart/2005/8/layout/vList5"/>
    <dgm:cxn modelId="{D1149171-7B46-4A00-A0D5-548941616432}" type="presParOf" srcId="{736E97C0-0FCB-4736-8692-7ADA051F29D0}" destId="{4203F307-3AF0-431F-AD37-CCFBA1844CC0}" srcOrd="0" destOrd="0" presId="urn:microsoft.com/office/officeart/2005/8/layout/vList5"/>
    <dgm:cxn modelId="{E7F871B5-9E6A-46AC-A2A3-E489FDCEB82D}" type="presParOf" srcId="{736E97C0-0FCB-4736-8692-7ADA051F29D0}" destId="{BF8DFCC9-7DB3-4544-A708-764E72DE0F2F}" srcOrd="1" destOrd="0" presId="urn:microsoft.com/office/officeart/2005/8/layout/vList5"/>
    <dgm:cxn modelId="{626BC6B3-B446-4966-9D38-473EBD72E802}" type="presParOf" srcId="{949D380B-AFDC-47C7-820D-74B7A03E17A2}" destId="{0E0F8743-342D-4B4D-9501-C9D56C0F5342}" srcOrd="1" destOrd="0" presId="urn:microsoft.com/office/officeart/2005/8/layout/vList5"/>
    <dgm:cxn modelId="{27F4BA4A-4C10-47D6-B1F1-4FD929C71851}" type="presParOf" srcId="{949D380B-AFDC-47C7-820D-74B7A03E17A2}" destId="{FBEC1E39-C75B-43D8-B8F0-11600EB4F20E}" srcOrd="2" destOrd="0" presId="urn:microsoft.com/office/officeart/2005/8/layout/vList5"/>
    <dgm:cxn modelId="{136547C3-9B12-4723-BE56-A9BF586795D6}" type="presParOf" srcId="{FBEC1E39-C75B-43D8-B8F0-11600EB4F20E}" destId="{54FEE396-2A58-434B-B7E9-5877101F5072}" srcOrd="0" destOrd="0" presId="urn:microsoft.com/office/officeart/2005/8/layout/vList5"/>
    <dgm:cxn modelId="{560CC79A-BE83-46A3-8638-60084FA6120D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運用適切教學策略與溝通技巧，幫助學生學習。</a:t>
          </a:r>
          <a:r>
            <a:rPr lang="zh-TW" altLang="en-US" sz="2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教學多樣</a:t>
          </a:r>
          <a:r>
            <a:rPr lang="zh-TW" altLang="en-US" sz="2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教法、學習、互動</a:t>
          </a:r>
          <a:r>
            <a:rPr lang="zh-TW" altLang="en-US" sz="2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A-3-1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運用適切的教學方法，引導學生思考、討論或實作。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教法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985A579-6431-4714-BC7B-EB223ACA87EC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A-3-3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運用口語、非口語、教室走動等溝通技巧，幫助學生學習。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互動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DCC721B-94C6-4E54-8E11-F416145C303C}" type="sibTrans" cxnId="{69C87EB1-6413-4AAD-A277-099EA1EAF9F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475B1E4-1C6C-424E-A18E-2789CA461068}" type="parTrans" cxnId="{69C87EB1-6413-4AAD-A277-099EA1EAF9F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60F571AE-FA2A-4183-B0B1-2B20144D33BB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A-3-2</a:t>
          </a:r>
          <a:r>
            <a:rPr lang="zh-TW" altLang="zh-TW" sz="23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教學活動中能融入學習策略的指導。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學習</a:t>
          </a:r>
          <a:r>
            <a:rPr lang="en-US" altLang="zh-TW" sz="23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B523FB0-4754-40EE-872D-713ED19E963A}" type="sibTrans" cxnId="{F0A7234F-4BA3-46E0-8187-ED04B31179E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5C08C83-CE1E-420C-AA94-AF45364E8533}" type="parTrans" cxnId="{F0A7234F-4BA3-46E0-8187-ED04B31179E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26101" custLinFactNeighborY="-2455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32541" custLinFactNeighborY="-288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4110" custScaleY="31988" custLinFactNeighborX="-13" custLinFactNeighborY="-4629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73611" custLinFactNeighborX="77" custLinFactNeighborY="-661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1EA9127-9587-427F-B915-0D932D2BDE04}" type="presOf" srcId="{C48D8040-1DE7-484C-B137-5FFBF0C0A221}" destId="{949D380B-AFDC-47C7-820D-74B7A03E17A2}" srcOrd="0" destOrd="0" presId="urn:microsoft.com/office/officeart/2005/8/layout/vList5"/>
    <dgm:cxn modelId="{F0A7234F-4BA3-46E0-8187-ED04B31179E3}" srcId="{75CE74FA-EBB2-4E3C-A8C2-7D3C16365774}" destId="{60F571AE-FA2A-4183-B0B1-2B20144D33BB}" srcOrd="1" destOrd="0" parTransId="{45C08C83-CE1E-420C-AA94-AF45364E8533}" sibTransId="{4B523FB0-4754-40EE-872D-713ED19E963A}"/>
    <dgm:cxn modelId="{14686E90-4E32-4A17-9356-A242E2667472}" type="presOf" srcId="{C5F0974D-D55B-49A4-B387-B84434912509}" destId="{BF8DFCC9-7DB3-4544-A708-764E72DE0F2F}" srcOrd="0" destOrd="0" presId="urn:microsoft.com/office/officeart/2005/8/layout/vList5"/>
    <dgm:cxn modelId="{7522279C-7504-4ED4-8038-FBE3359F94CC}" type="presOf" srcId="{60F571AE-FA2A-4183-B0B1-2B20144D33BB}" destId="{1CBA10AC-5E4B-42C5-910A-2F0E1E665497}" srcOrd="0" destOrd="1" presId="urn:microsoft.com/office/officeart/2005/8/layout/vList5"/>
    <dgm:cxn modelId="{69C87EB1-6413-4AAD-A277-099EA1EAF9F3}" srcId="{75CE74FA-EBB2-4E3C-A8C2-7D3C16365774}" destId="{C985A579-6431-4714-BC7B-EB223ACA87EC}" srcOrd="2" destOrd="0" parTransId="{5475B1E4-1C6C-424E-A18E-2789CA461068}" sibTransId="{5DCC721B-94C6-4E54-8E11-F416145C303C}"/>
    <dgm:cxn modelId="{7A058BD8-6C63-4E74-944F-EC628EA407D4}" type="presOf" srcId="{9C449FE9-84B7-4C56-BE61-30794A7547ED}" destId="{4203F307-3AF0-431F-AD37-CCFBA1844CC0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D2789393-ABD3-4691-8F8E-4BE5D05EBECF}" type="presOf" srcId="{C985A579-6431-4714-BC7B-EB223ACA87EC}" destId="{1CBA10AC-5E4B-42C5-910A-2F0E1E665497}" srcOrd="0" destOrd="2" presId="urn:microsoft.com/office/officeart/2005/8/layout/vList5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A699FA85-AB38-4B49-9F6F-BF04813CEA03}" type="presOf" srcId="{C6A8C950-E217-47A7-A87B-D0911B7AC0FF}" destId="{1CBA10AC-5E4B-42C5-910A-2F0E1E665497}" srcOrd="0" destOrd="0" presId="urn:microsoft.com/office/officeart/2005/8/layout/vList5"/>
    <dgm:cxn modelId="{AC1D9CE9-F784-4C5D-A394-2B51D06AAACB}" type="presOf" srcId="{75CE74FA-EBB2-4E3C-A8C2-7D3C16365774}" destId="{54FEE396-2A58-434B-B7E9-5877101F5072}" srcOrd="0" destOrd="0" presId="urn:microsoft.com/office/officeart/2005/8/layout/vList5"/>
    <dgm:cxn modelId="{D1F3CD2C-13DF-4399-9E72-2B8664A53EA9}" type="presParOf" srcId="{949D380B-AFDC-47C7-820D-74B7A03E17A2}" destId="{736E97C0-0FCB-4736-8692-7ADA051F29D0}" srcOrd="0" destOrd="0" presId="urn:microsoft.com/office/officeart/2005/8/layout/vList5"/>
    <dgm:cxn modelId="{1E722287-7070-482B-A2D9-17AC08CAB196}" type="presParOf" srcId="{736E97C0-0FCB-4736-8692-7ADA051F29D0}" destId="{4203F307-3AF0-431F-AD37-CCFBA1844CC0}" srcOrd="0" destOrd="0" presId="urn:microsoft.com/office/officeart/2005/8/layout/vList5"/>
    <dgm:cxn modelId="{1B44B35F-D5E1-421F-95C2-A97BFAFD71B5}" type="presParOf" srcId="{736E97C0-0FCB-4736-8692-7ADA051F29D0}" destId="{BF8DFCC9-7DB3-4544-A708-764E72DE0F2F}" srcOrd="1" destOrd="0" presId="urn:microsoft.com/office/officeart/2005/8/layout/vList5"/>
    <dgm:cxn modelId="{48004F38-1F5C-4DF5-BF37-4C0696CDB321}" type="presParOf" srcId="{949D380B-AFDC-47C7-820D-74B7A03E17A2}" destId="{0E0F8743-342D-4B4D-9501-C9D56C0F5342}" srcOrd="1" destOrd="0" presId="urn:microsoft.com/office/officeart/2005/8/layout/vList5"/>
    <dgm:cxn modelId="{3CA4F9E5-5C4D-487B-AA66-CF292FF476D7}" type="presParOf" srcId="{949D380B-AFDC-47C7-820D-74B7A03E17A2}" destId="{FBEC1E39-C75B-43D8-B8F0-11600EB4F20E}" srcOrd="2" destOrd="0" presId="urn:microsoft.com/office/officeart/2005/8/layout/vList5"/>
    <dgm:cxn modelId="{FCBD11DD-9B7B-46C2-8ED8-0B6C5CBE1F6B}" type="presParOf" srcId="{FBEC1E39-C75B-43D8-B8F0-11600EB4F20E}" destId="{54FEE396-2A58-434B-B7E9-5877101F5072}" srcOrd="0" destOrd="0" presId="urn:microsoft.com/office/officeart/2005/8/layout/vList5"/>
    <dgm:cxn modelId="{8A6CA23F-7DEB-4AC4-BE98-C4FE49C36C44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2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運用多元評量方式評估學生能力</a:t>
          </a:r>
          <a:r>
            <a:rPr lang="zh-TW" altLang="en-US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，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提供學習回饋並調整教學。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評量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運用、回饋、調整、補充</a:t>
          </a:r>
          <a:r>
            <a:rPr lang="zh-TW" altLang="en-US" sz="23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 algn="r"/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A-4-1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運用多元評量方式，評估學生學習成效。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E937EF3-691C-4279-B1C5-5565DD38A427}">
      <dgm:prSet custT="1"/>
      <dgm:spPr/>
      <dgm:t>
        <a:bodyPr/>
        <a:lstStyle/>
        <a:p>
          <a:pPr algn="l"/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A-4-2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分析評量結果，適時提供學生適切的學習回饋。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回饋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3B4CCEFD-F67A-4575-8606-41A4E07BCEB1}" type="parTrans" cxnId="{762832E0-AEC0-442D-979A-A8724E9FF32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6B0B569-3F01-4675-854B-DA154CCD0F27}" type="sibTrans" cxnId="{762832E0-AEC0-442D-979A-A8724E9FF32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125A90B-5F41-4A1B-A2BF-68945DC73603}">
      <dgm:prSet custT="1"/>
      <dgm:spPr/>
      <dgm:t>
        <a:bodyPr/>
        <a:lstStyle/>
        <a:p>
          <a:pPr algn="l"/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A-4-3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根據評量結果，調整教學。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調整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3CFB6F5-572C-4EEE-85AF-028DBF436D49}" type="parTrans" cxnId="{795A347C-3EAE-409C-9648-661A5817C947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D3ED797-E9C5-4692-8046-E7656F059697}" type="sibTrans" cxnId="{795A347C-3EAE-409C-9648-661A5817C947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0D0606E-7468-45C0-A91E-0181592FC3AC}">
      <dgm:prSet custT="1"/>
      <dgm:spPr/>
      <dgm:t>
        <a:bodyPr/>
        <a:lstStyle/>
        <a:p>
          <a:pPr algn="l"/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A-4-4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運用評量結果，規劃實施充實或補強性課程。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選用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補充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C5288B6-663C-428F-895D-C001E4FCD4FD}" type="parTrans" cxnId="{0B79547F-B4CF-4D72-97EA-F69F141E7CF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8FBF61E-2060-484C-B5EA-1B2B7CF49D5C}" type="sibTrans" cxnId="{0B79547F-B4CF-4D72-97EA-F69F141E7CF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2465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3083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4110" custScaleY="3021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7736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444CD4C-D7E4-479F-80C7-EE6239089A42}" type="presOf" srcId="{9C449FE9-84B7-4C56-BE61-30794A7547ED}" destId="{4203F307-3AF0-431F-AD37-CCFBA1844CC0}" srcOrd="0" destOrd="0" presId="urn:microsoft.com/office/officeart/2005/8/layout/vList5"/>
    <dgm:cxn modelId="{0410D665-74EB-4913-84EF-C901EA8AB692}" type="presOf" srcId="{2125A90B-5F41-4A1B-A2BF-68945DC73603}" destId="{1CBA10AC-5E4B-42C5-910A-2F0E1E665497}" srcOrd="0" destOrd="2" presId="urn:microsoft.com/office/officeart/2005/8/layout/vList5"/>
    <dgm:cxn modelId="{83C95C30-C6D9-4698-8C39-4C7301BA9ACE}" type="presOf" srcId="{C5F0974D-D55B-49A4-B387-B84434912509}" destId="{BF8DFCC9-7DB3-4544-A708-764E72DE0F2F}" srcOrd="0" destOrd="0" presId="urn:microsoft.com/office/officeart/2005/8/layout/vList5"/>
    <dgm:cxn modelId="{0B79547F-B4CF-4D72-97EA-F69F141E7CFA}" srcId="{75CE74FA-EBB2-4E3C-A8C2-7D3C16365774}" destId="{A0D0606E-7468-45C0-A91E-0181592FC3AC}" srcOrd="3" destOrd="0" parTransId="{2C5288B6-663C-428F-895D-C001E4FCD4FD}" sibTransId="{28FBF61E-2060-484C-B5EA-1B2B7CF49D5C}"/>
    <dgm:cxn modelId="{9D4F56DE-86F8-470B-960C-4653EE18FD1F}" type="presOf" srcId="{75CE74FA-EBB2-4E3C-A8C2-7D3C16365774}" destId="{54FEE396-2A58-434B-B7E9-5877101F5072}" srcOrd="0" destOrd="0" presId="urn:microsoft.com/office/officeart/2005/8/layout/vList5"/>
    <dgm:cxn modelId="{795A347C-3EAE-409C-9648-661A5817C947}" srcId="{75CE74FA-EBB2-4E3C-A8C2-7D3C16365774}" destId="{2125A90B-5F41-4A1B-A2BF-68945DC73603}" srcOrd="2" destOrd="0" parTransId="{53CFB6F5-572C-4EEE-85AF-028DBF436D49}" sibTransId="{0D3ED797-E9C5-4692-8046-E7656F059697}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52C0C0CB-D0B9-48FE-AF69-DFB4B94DD67D}" type="presOf" srcId="{DE937EF3-691C-4279-B1C5-5565DD38A427}" destId="{1CBA10AC-5E4B-42C5-910A-2F0E1E665497}" srcOrd="0" destOrd="1" presId="urn:microsoft.com/office/officeart/2005/8/layout/vList5"/>
    <dgm:cxn modelId="{7546291A-7B71-450D-B6F3-79E816A17155}" type="presOf" srcId="{C6A8C950-E217-47A7-A87B-D0911B7AC0FF}" destId="{1CBA10AC-5E4B-42C5-910A-2F0E1E665497}" srcOrd="0" destOrd="0" presId="urn:microsoft.com/office/officeart/2005/8/layout/vList5"/>
    <dgm:cxn modelId="{762832E0-AEC0-442D-979A-A8724E9FF329}" srcId="{75CE74FA-EBB2-4E3C-A8C2-7D3C16365774}" destId="{DE937EF3-691C-4279-B1C5-5565DD38A427}" srcOrd="1" destOrd="0" parTransId="{3B4CCEFD-F67A-4575-8606-41A4E07BCEB1}" sibTransId="{76B0B569-3F01-4675-854B-DA154CCD0F27}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3C340690-9C72-458F-A6B8-447CA030A8B9}" type="presOf" srcId="{A0D0606E-7468-45C0-A91E-0181592FC3AC}" destId="{1CBA10AC-5E4B-42C5-910A-2F0E1E665497}" srcOrd="0" destOrd="3" presId="urn:microsoft.com/office/officeart/2005/8/layout/vList5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712E9139-C465-4ED8-929A-596B839C4709}" type="presOf" srcId="{C48D8040-1DE7-484C-B137-5FFBF0C0A221}" destId="{949D380B-AFDC-47C7-820D-74B7A03E17A2}" srcOrd="0" destOrd="0" presId="urn:microsoft.com/office/officeart/2005/8/layout/vList5"/>
    <dgm:cxn modelId="{F6074F40-E573-4702-8402-379D53910EC0}" type="presParOf" srcId="{949D380B-AFDC-47C7-820D-74B7A03E17A2}" destId="{736E97C0-0FCB-4736-8692-7ADA051F29D0}" srcOrd="0" destOrd="0" presId="urn:microsoft.com/office/officeart/2005/8/layout/vList5"/>
    <dgm:cxn modelId="{6FC10592-13FE-4885-A216-4B2E56E43219}" type="presParOf" srcId="{736E97C0-0FCB-4736-8692-7ADA051F29D0}" destId="{4203F307-3AF0-431F-AD37-CCFBA1844CC0}" srcOrd="0" destOrd="0" presId="urn:microsoft.com/office/officeart/2005/8/layout/vList5"/>
    <dgm:cxn modelId="{DBBEA9AF-62E5-444C-BF6D-79F6CB721DDB}" type="presParOf" srcId="{736E97C0-0FCB-4736-8692-7ADA051F29D0}" destId="{BF8DFCC9-7DB3-4544-A708-764E72DE0F2F}" srcOrd="1" destOrd="0" presId="urn:microsoft.com/office/officeart/2005/8/layout/vList5"/>
    <dgm:cxn modelId="{3AAAF181-B07D-4BB1-A61A-A70C0886DE5F}" type="presParOf" srcId="{949D380B-AFDC-47C7-820D-74B7A03E17A2}" destId="{0E0F8743-342D-4B4D-9501-C9D56C0F5342}" srcOrd="1" destOrd="0" presId="urn:microsoft.com/office/officeart/2005/8/layout/vList5"/>
    <dgm:cxn modelId="{1C8DC9D4-A58C-4C01-9926-CA08992F5639}" type="presParOf" srcId="{949D380B-AFDC-47C7-820D-74B7A03E17A2}" destId="{FBEC1E39-C75B-43D8-B8F0-11600EB4F20E}" srcOrd="2" destOrd="0" presId="urn:microsoft.com/office/officeart/2005/8/layout/vList5"/>
    <dgm:cxn modelId="{6FA48389-823F-433C-B69D-0D855084FE69}" type="presParOf" srcId="{FBEC1E39-C75B-43D8-B8F0-11600EB4F20E}" destId="{54FEE396-2A58-434B-B7E9-5877101F5072}" srcOrd="0" destOrd="0" presId="urn:microsoft.com/office/officeart/2005/8/layout/vList5"/>
    <dgm:cxn modelId="{C3D30F68-8B82-4C28-BCE4-2F67810B1CC5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F7B27C6-CB1C-4C60-87AD-FAC4299EE9DB}" type="doc">
      <dgm:prSet loTypeId="urn:microsoft.com/office/officeart/2009/3/layout/HorizontalOrganizationChart" loCatId="hierarchy" qsTypeId="urn:microsoft.com/office/officeart/2005/8/quickstyle/simple1#13" qsCatId="simple" csTypeId="urn:microsoft.com/office/officeart/2005/8/colors/accent1_2#3" csCatId="accent1" phldr="1"/>
      <dgm:spPr/>
      <dgm:t>
        <a:bodyPr/>
        <a:lstStyle/>
        <a:p>
          <a:endParaRPr lang="zh-TW" altLang="en-US"/>
        </a:p>
      </dgm:t>
    </dgm:pt>
    <dgm:pt modelId="{175FAA14-41BF-489D-A621-ECA2E6366148}">
      <dgm:prSet phldrT="[文字]" custT="1"/>
      <dgm:spPr>
        <a:solidFill>
          <a:srgbClr val="669900"/>
        </a:solidFill>
      </dgm:spPr>
      <dgm:t>
        <a:bodyPr/>
        <a:lstStyle/>
        <a:p>
          <a:pPr algn="ctr"/>
          <a:r>
            <a:rPr lang="en-US" sz="32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B</a:t>
          </a:r>
          <a:r>
            <a:rPr lang="zh-TW" sz="32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班級經營與輔導</a:t>
          </a:r>
          <a:r>
            <a:rPr lang="en-US" altLang="zh-TW" sz="25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5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4</a:t>
          </a:r>
          <a:r>
            <a:rPr 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個指標、</a:t>
          </a:r>
          <a:r>
            <a:rPr lang="en-US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8</a:t>
          </a:r>
          <a:r>
            <a:rPr 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個檢核重點</a:t>
          </a:r>
          <a:r>
            <a:rPr lang="zh-TW" altLang="en-US" sz="25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5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FEA5AFC-4A63-4C76-902F-23D24DB46442}" type="parTrans" cxnId="{2C6D18F2-9737-41EF-83BA-159F563084A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C5CA086-46C4-4F24-945A-2BE23A201ACF}" type="sibTrans" cxnId="{2C6D18F2-9737-41EF-83BA-159F563084AA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3FACDADC-48E6-4C02-B909-1DBFEAD96C1C}">
      <dgm:prSet phldrT="[文字]" custT="1"/>
      <dgm:spPr>
        <a:solidFill>
          <a:srgbClr val="FFFFCC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班級規範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建立、</a:t>
          </a:r>
          <a:r>
            <a:rPr lang="zh-TW" alt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回應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E307A68-5F18-4D55-9C84-3C6230267008}" type="parTrans" cxnId="{1CAA4A75-416E-4B5A-9379-C55F0A09BFA3}">
      <dgm:prSet/>
      <dgm:spPr>
        <a:ln>
          <a:solidFill>
            <a:srgbClr val="66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57DBE2D-2763-4041-A071-3EC9A16D7AA2}" type="sibTrans" cxnId="{1CAA4A75-416E-4B5A-9379-C55F0A09BFA3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184F315F-5668-48C6-B5F0-6005AE336413}">
      <dgm:prSet phldrT="[文字]" custT="1"/>
      <dgm:spPr>
        <a:solidFill>
          <a:srgbClr val="FFFFCC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B-2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情境營造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安排、氣氛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8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8EE17D6-2B3C-4C05-9AB7-062580F0A45A}" type="parTrans" cxnId="{85910D3F-EC35-4F7E-AFC6-643D9EAC5849}">
      <dgm:prSet/>
      <dgm:spPr>
        <a:ln>
          <a:solidFill>
            <a:srgbClr val="66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3BCA5AE-B32D-40A6-97EB-5DC32EB63F80}" type="sibTrans" cxnId="{85910D3F-EC35-4F7E-AFC6-643D9EAC584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6F2B9D48-D25F-41A5-B828-01EBC8BE68DF}">
      <dgm:prSet phldrT="[文字]" custT="1"/>
      <dgm:spPr>
        <a:solidFill>
          <a:srgbClr val="FFFFCC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了解學生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ct val="3500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分析、</a:t>
          </a:r>
          <a:r>
            <a:rPr lang="zh-TW" alt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用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3030494-744B-45C6-96D8-FB7ED71A7908}" type="parTrans" cxnId="{0250E9A7-2927-4B03-B781-DC5D536E475F}">
      <dgm:prSet/>
      <dgm:spPr>
        <a:ln>
          <a:solidFill>
            <a:srgbClr val="66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855B7B8-F14A-4790-9BE4-90BDF1262AE4}" type="sibTrans" cxnId="{0250E9A7-2927-4B03-B781-DC5D536E475F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5FEED96-9C2B-44C7-AD83-75B824B93393}">
      <dgm:prSet phldrT="[文字]" custT="1"/>
      <dgm:spPr>
        <a:solidFill>
          <a:srgbClr val="FFFFCC"/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</a:t>
          </a:r>
          <a:r>
            <a:rPr lang="zh-TW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親師溝通</a:t>
          </a:r>
          <a:r>
            <a:rPr lang="zh-TW" altLang="en-US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教師、學生</a:t>
          </a:r>
          <a:r>
            <a:rPr lang="en-US" sz="20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06C86F-014D-4116-89DC-73DDFD48B148}" type="parTrans" cxnId="{FF7B69E0-5379-4DDF-94E9-875E390C9EC4}">
      <dgm:prSet/>
      <dgm:spPr>
        <a:ln>
          <a:solidFill>
            <a:srgbClr val="669900"/>
          </a:solidFill>
        </a:ln>
      </dgm:spPr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E6D64D8-73E2-46E5-AC1A-112AEB3BD259}" type="sibTrans" cxnId="{FF7B69E0-5379-4DDF-94E9-875E390C9EC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9F46236-8381-4CF4-A1D4-4B7EFB4A1DFD}" type="pres">
      <dgm:prSet presAssocID="{0F7B27C6-CB1C-4C60-87AD-FAC4299EE9D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C69B896A-F0AC-436C-BCC5-B63A6E343662}" type="pres">
      <dgm:prSet presAssocID="{175FAA14-41BF-489D-A621-ECA2E6366148}" presName="hierRoot1" presStyleCnt="0">
        <dgm:presLayoutVars>
          <dgm:hierBranch val="init"/>
        </dgm:presLayoutVars>
      </dgm:prSet>
      <dgm:spPr/>
    </dgm:pt>
    <dgm:pt modelId="{84787A23-6B6B-41D0-A632-27C3505293C6}" type="pres">
      <dgm:prSet presAssocID="{175FAA14-41BF-489D-A621-ECA2E6366148}" presName="rootComposite1" presStyleCnt="0"/>
      <dgm:spPr/>
    </dgm:pt>
    <dgm:pt modelId="{B5A6A797-9834-4C3D-97B2-C1C8B3E4534D}" type="pres">
      <dgm:prSet presAssocID="{175FAA14-41BF-489D-A621-ECA2E6366148}" presName="rootText1" presStyleLbl="node0" presStyleIdx="0" presStyleCnt="1" custScaleX="129318" custScaleY="130683" custLinFactNeighborX="-2243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255AAA-4868-48F4-B4D6-D0CE048DB045}" type="pres">
      <dgm:prSet presAssocID="{175FAA14-41BF-489D-A621-ECA2E6366148}" presName="rootConnector1" presStyleLbl="node1" presStyleIdx="0" presStyleCnt="0"/>
      <dgm:spPr/>
      <dgm:t>
        <a:bodyPr/>
        <a:lstStyle/>
        <a:p>
          <a:endParaRPr lang="zh-TW" altLang="en-US"/>
        </a:p>
      </dgm:t>
    </dgm:pt>
    <dgm:pt modelId="{FC01FEB9-4009-429A-BBFD-F6E569BA79CF}" type="pres">
      <dgm:prSet presAssocID="{175FAA14-41BF-489D-A621-ECA2E6366148}" presName="hierChild2" presStyleCnt="0"/>
      <dgm:spPr/>
    </dgm:pt>
    <dgm:pt modelId="{1E9F9DDE-6F7F-4D50-80D2-CC8B83512C0A}" type="pres">
      <dgm:prSet presAssocID="{CE307A68-5F18-4D55-9C84-3C6230267008}" presName="Name64" presStyleLbl="parChTrans1D2" presStyleIdx="0" presStyleCnt="4"/>
      <dgm:spPr/>
      <dgm:t>
        <a:bodyPr/>
        <a:lstStyle/>
        <a:p>
          <a:endParaRPr lang="zh-TW" altLang="en-US"/>
        </a:p>
      </dgm:t>
    </dgm:pt>
    <dgm:pt modelId="{62086B22-174D-4430-99BF-82A73D7393F1}" type="pres">
      <dgm:prSet presAssocID="{3FACDADC-48E6-4C02-B909-1DBFEAD96C1C}" presName="hierRoot2" presStyleCnt="0">
        <dgm:presLayoutVars>
          <dgm:hierBranch val="init"/>
        </dgm:presLayoutVars>
      </dgm:prSet>
      <dgm:spPr/>
    </dgm:pt>
    <dgm:pt modelId="{1213B076-1D2A-47C6-92BA-BDFD4841781E}" type="pres">
      <dgm:prSet presAssocID="{3FACDADC-48E6-4C02-B909-1DBFEAD96C1C}" presName="rootComposite" presStyleCnt="0"/>
      <dgm:spPr/>
    </dgm:pt>
    <dgm:pt modelId="{E1A2002F-0EB5-466A-9D90-12A169D46F63}" type="pres">
      <dgm:prSet presAssocID="{3FACDADC-48E6-4C02-B909-1DBFEAD96C1C}" presName="rootText" presStyleLbl="node2" presStyleIdx="0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C45AF9-9A44-4536-A9C8-9E31FE77A864}" type="pres">
      <dgm:prSet presAssocID="{3FACDADC-48E6-4C02-B909-1DBFEAD96C1C}" presName="rootConnector" presStyleLbl="node2" presStyleIdx="0" presStyleCnt="4"/>
      <dgm:spPr/>
      <dgm:t>
        <a:bodyPr/>
        <a:lstStyle/>
        <a:p>
          <a:endParaRPr lang="zh-TW" altLang="en-US"/>
        </a:p>
      </dgm:t>
    </dgm:pt>
    <dgm:pt modelId="{D870B7AB-ABCF-47D5-BCC9-8FE0B48A1525}" type="pres">
      <dgm:prSet presAssocID="{3FACDADC-48E6-4C02-B909-1DBFEAD96C1C}" presName="hierChild4" presStyleCnt="0"/>
      <dgm:spPr/>
    </dgm:pt>
    <dgm:pt modelId="{04FF8EDB-D99E-4CE7-B8C8-F5EE5B49DE10}" type="pres">
      <dgm:prSet presAssocID="{3FACDADC-48E6-4C02-B909-1DBFEAD96C1C}" presName="hierChild5" presStyleCnt="0"/>
      <dgm:spPr/>
    </dgm:pt>
    <dgm:pt modelId="{541558C0-F878-4EB3-92BD-D26AD47F538C}" type="pres">
      <dgm:prSet presAssocID="{F8EE17D6-2B3C-4C05-9AB7-062580F0A45A}" presName="Name64" presStyleLbl="parChTrans1D2" presStyleIdx="1" presStyleCnt="4"/>
      <dgm:spPr/>
      <dgm:t>
        <a:bodyPr/>
        <a:lstStyle/>
        <a:p>
          <a:endParaRPr lang="zh-TW" altLang="en-US"/>
        </a:p>
      </dgm:t>
    </dgm:pt>
    <dgm:pt modelId="{F1AA1E0E-FA1E-420A-B522-F9D1355907D6}" type="pres">
      <dgm:prSet presAssocID="{184F315F-5668-48C6-B5F0-6005AE336413}" presName="hierRoot2" presStyleCnt="0">
        <dgm:presLayoutVars>
          <dgm:hierBranch val="init"/>
        </dgm:presLayoutVars>
      </dgm:prSet>
      <dgm:spPr/>
    </dgm:pt>
    <dgm:pt modelId="{419A827F-5905-4BAD-9CFD-DBFF5D8DB4EF}" type="pres">
      <dgm:prSet presAssocID="{184F315F-5668-48C6-B5F0-6005AE336413}" presName="rootComposite" presStyleCnt="0"/>
      <dgm:spPr/>
    </dgm:pt>
    <dgm:pt modelId="{3383600C-2EC2-4446-88D6-A1357C06CC1A}" type="pres">
      <dgm:prSet presAssocID="{184F315F-5668-48C6-B5F0-6005AE336413}" presName="rootText" presStyleLbl="node2" presStyleIdx="1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EBA5292-558A-4A97-95B9-B832700B0E0A}" type="pres">
      <dgm:prSet presAssocID="{184F315F-5668-48C6-B5F0-6005AE336413}" presName="rootConnector" presStyleLbl="node2" presStyleIdx="1" presStyleCnt="4"/>
      <dgm:spPr/>
      <dgm:t>
        <a:bodyPr/>
        <a:lstStyle/>
        <a:p>
          <a:endParaRPr lang="zh-TW" altLang="en-US"/>
        </a:p>
      </dgm:t>
    </dgm:pt>
    <dgm:pt modelId="{E35C55B7-8D3E-4854-80DB-A90ABA7B3665}" type="pres">
      <dgm:prSet presAssocID="{184F315F-5668-48C6-B5F0-6005AE336413}" presName="hierChild4" presStyleCnt="0"/>
      <dgm:spPr/>
    </dgm:pt>
    <dgm:pt modelId="{999CA35D-86E2-4D3D-9671-C7CEA635BC79}" type="pres">
      <dgm:prSet presAssocID="{184F315F-5668-48C6-B5F0-6005AE336413}" presName="hierChild5" presStyleCnt="0"/>
      <dgm:spPr/>
    </dgm:pt>
    <dgm:pt modelId="{E08891A6-14EF-45A0-86DF-88FEC5C8127D}" type="pres">
      <dgm:prSet presAssocID="{B3030494-744B-45C6-96D8-FB7ED71A7908}" presName="Name64" presStyleLbl="parChTrans1D2" presStyleIdx="2" presStyleCnt="4"/>
      <dgm:spPr/>
      <dgm:t>
        <a:bodyPr/>
        <a:lstStyle/>
        <a:p>
          <a:endParaRPr lang="zh-TW" altLang="en-US"/>
        </a:p>
      </dgm:t>
    </dgm:pt>
    <dgm:pt modelId="{ACAB3384-3BCD-4467-B26C-A6941B14CB79}" type="pres">
      <dgm:prSet presAssocID="{6F2B9D48-D25F-41A5-B828-01EBC8BE68DF}" presName="hierRoot2" presStyleCnt="0">
        <dgm:presLayoutVars>
          <dgm:hierBranch val="init"/>
        </dgm:presLayoutVars>
      </dgm:prSet>
      <dgm:spPr/>
    </dgm:pt>
    <dgm:pt modelId="{864DAFC7-A48A-49B9-8492-33F2FF1C6A9C}" type="pres">
      <dgm:prSet presAssocID="{6F2B9D48-D25F-41A5-B828-01EBC8BE68DF}" presName="rootComposite" presStyleCnt="0"/>
      <dgm:spPr/>
    </dgm:pt>
    <dgm:pt modelId="{96CAB934-3440-4CE0-A0EF-277B1728F850}" type="pres">
      <dgm:prSet presAssocID="{6F2B9D48-D25F-41A5-B828-01EBC8BE68DF}" presName="rootText" presStyleLbl="node2" presStyleIdx="2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5CBB128-B95C-44BB-8955-8E3166769ADB}" type="pres">
      <dgm:prSet presAssocID="{6F2B9D48-D25F-41A5-B828-01EBC8BE68DF}" presName="rootConnector" presStyleLbl="node2" presStyleIdx="2" presStyleCnt="4"/>
      <dgm:spPr/>
      <dgm:t>
        <a:bodyPr/>
        <a:lstStyle/>
        <a:p>
          <a:endParaRPr lang="zh-TW" altLang="en-US"/>
        </a:p>
      </dgm:t>
    </dgm:pt>
    <dgm:pt modelId="{17D3E121-10FD-44C9-BFE7-EFEBF18F2DA0}" type="pres">
      <dgm:prSet presAssocID="{6F2B9D48-D25F-41A5-B828-01EBC8BE68DF}" presName="hierChild4" presStyleCnt="0"/>
      <dgm:spPr/>
    </dgm:pt>
    <dgm:pt modelId="{FABD3482-F68E-4EC0-B977-0C9F81BF5C2A}" type="pres">
      <dgm:prSet presAssocID="{6F2B9D48-D25F-41A5-B828-01EBC8BE68DF}" presName="hierChild5" presStyleCnt="0"/>
      <dgm:spPr/>
    </dgm:pt>
    <dgm:pt modelId="{FDE089FF-C34A-4278-A00F-1062AC5BACC6}" type="pres">
      <dgm:prSet presAssocID="{9706C86F-014D-4116-89DC-73DDFD48B148}" presName="Name64" presStyleLbl="parChTrans1D2" presStyleIdx="3" presStyleCnt="4"/>
      <dgm:spPr/>
      <dgm:t>
        <a:bodyPr/>
        <a:lstStyle/>
        <a:p>
          <a:endParaRPr lang="zh-TW" altLang="en-US"/>
        </a:p>
      </dgm:t>
    </dgm:pt>
    <dgm:pt modelId="{0DDB0AEE-6685-4FBC-8375-E26AC03A3134}" type="pres">
      <dgm:prSet presAssocID="{B5FEED96-9C2B-44C7-AD83-75B824B93393}" presName="hierRoot2" presStyleCnt="0">
        <dgm:presLayoutVars>
          <dgm:hierBranch val="init"/>
        </dgm:presLayoutVars>
      </dgm:prSet>
      <dgm:spPr/>
    </dgm:pt>
    <dgm:pt modelId="{55A9176D-0222-4408-9116-679FA2CD17CD}" type="pres">
      <dgm:prSet presAssocID="{B5FEED96-9C2B-44C7-AD83-75B824B93393}" presName="rootComposite" presStyleCnt="0"/>
      <dgm:spPr/>
    </dgm:pt>
    <dgm:pt modelId="{8FE245A0-CFBB-4CD5-862E-5FF05EC7EC81}" type="pres">
      <dgm:prSet presAssocID="{B5FEED96-9C2B-44C7-AD83-75B824B93393}" presName="rootText" presStyleLbl="node2" presStyleIdx="3" presStyleCnt="4" custScaleX="119946" custLinFactNeighborX="1246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EDE4A65-C786-4CA2-BE13-E66A920E11A5}" type="pres">
      <dgm:prSet presAssocID="{B5FEED96-9C2B-44C7-AD83-75B824B93393}" presName="rootConnector" presStyleLbl="node2" presStyleIdx="3" presStyleCnt="4"/>
      <dgm:spPr/>
      <dgm:t>
        <a:bodyPr/>
        <a:lstStyle/>
        <a:p>
          <a:endParaRPr lang="zh-TW" altLang="en-US"/>
        </a:p>
      </dgm:t>
    </dgm:pt>
    <dgm:pt modelId="{9BA0865B-5347-4522-9466-F31A310CA8F9}" type="pres">
      <dgm:prSet presAssocID="{B5FEED96-9C2B-44C7-AD83-75B824B93393}" presName="hierChild4" presStyleCnt="0"/>
      <dgm:spPr/>
    </dgm:pt>
    <dgm:pt modelId="{4B30FDBE-C1BD-4D1D-A5FC-321707124247}" type="pres">
      <dgm:prSet presAssocID="{B5FEED96-9C2B-44C7-AD83-75B824B93393}" presName="hierChild5" presStyleCnt="0"/>
      <dgm:spPr/>
    </dgm:pt>
    <dgm:pt modelId="{11B43B3B-E749-4CBC-BEC7-F16BADEE4EBF}" type="pres">
      <dgm:prSet presAssocID="{175FAA14-41BF-489D-A621-ECA2E6366148}" presName="hierChild3" presStyleCnt="0"/>
      <dgm:spPr/>
    </dgm:pt>
  </dgm:ptLst>
  <dgm:cxnLst>
    <dgm:cxn modelId="{BBC263DB-BC3B-4BB5-9AB2-EB7D268665AD}" type="presOf" srcId="{175FAA14-41BF-489D-A621-ECA2E6366148}" destId="{06255AAA-4868-48F4-B4D6-D0CE048DB045}" srcOrd="1" destOrd="0" presId="urn:microsoft.com/office/officeart/2009/3/layout/HorizontalOrganizationChart"/>
    <dgm:cxn modelId="{CC88967E-36CB-4727-BCD1-207BEB40A24B}" type="presOf" srcId="{CE307A68-5F18-4D55-9C84-3C6230267008}" destId="{1E9F9DDE-6F7F-4D50-80D2-CC8B83512C0A}" srcOrd="0" destOrd="0" presId="urn:microsoft.com/office/officeart/2009/3/layout/HorizontalOrganizationChart"/>
    <dgm:cxn modelId="{702E8092-B6CE-4AFD-86D3-D4079BB6DD61}" type="presOf" srcId="{3FACDADC-48E6-4C02-B909-1DBFEAD96C1C}" destId="{08C45AF9-9A44-4536-A9C8-9E31FE77A864}" srcOrd="1" destOrd="0" presId="urn:microsoft.com/office/officeart/2009/3/layout/HorizontalOrganizationChart"/>
    <dgm:cxn modelId="{90BBF051-07EA-475C-8A3C-15CA646BD111}" type="presOf" srcId="{F8EE17D6-2B3C-4C05-9AB7-062580F0A45A}" destId="{541558C0-F878-4EB3-92BD-D26AD47F538C}" srcOrd="0" destOrd="0" presId="urn:microsoft.com/office/officeart/2009/3/layout/HorizontalOrganizationChart"/>
    <dgm:cxn modelId="{E36A5458-35E4-433A-A4D4-15459D40C6A5}" type="presOf" srcId="{184F315F-5668-48C6-B5F0-6005AE336413}" destId="{3383600C-2EC2-4446-88D6-A1357C06CC1A}" srcOrd="0" destOrd="0" presId="urn:microsoft.com/office/officeart/2009/3/layout/HorizontalOrganizationChart"/>
    <dgm:cxn modelId="{FB78BBBF-867D-4339-8D72-8910A07B29D3}" type="presOf" srcId="{9706C86F-014D-4116-89DC-73DDFD48B148}" destId="{FDE089FF-C34A-4278-A00F-1062AC5BACC6}" srcOrd="0" destOrd="0" presId="urn:microsoft.com/office/officeart/2009/3/layout/HorizontalOrganizationChart"/>
    <dgm:cxn modelId="{BAB18E76-7E4F-4AD7-9EC7-C54BC29EF4EE}" type="presOf" srcId="{6F2B9D48-D25F-41A5-B828-01EBC8BE68DF}" destId="{45CBB128-B95C-44BB-8955-8E3166769ADB}" srcOrd="1" destOrd="0" presId="urn:microsoft.com/office/officeart/2009/3/layout/HorizontalOrganizationChart"/>
    <dgm:cxn modelId="{7F4B96F3-BFBC-464C-94C6-25D7DF933840}" type="presOf" srcId="{184F315F-5668-48C6-B5F0-6005AE336413}" destId="{0EBA5292-558A-4A97-95B9-B832700B0E0A}" srcOrd="1" destOrd="0" presId="urn:microsoft.com/office/officeart/2009/3/layout/HorizontalOrganizationChart"/>
    <dgm:cxn modelId="{FF7B69E0-5379-4DDF-94E9-875E390C9EC4}" srcId="{175FAA14-41BF-489D-A621-ECA2E6366148}" destId="{B5FEED96-9C2B-44C7-AD83-75B824B93393}" srcOrd="3" destOrd="0" parTransId="{9706C86F-014D-4116-89DC-73DDFD48B148}" sibTransId="{FE6D64D8-73E2-46E5-AC1A-112AEB3BD259}"/>
    <dgm:cxn modelId="{8EB99C8C-3338-4136-BED4-7A519C62792C}" type="presOf" srcId="{B5FEED96-9C2B-44C7-AD83-75B824B93393}" destId="{8FE245A0-CFBB-4CD5-862E-5FF05EC7EC81}" srcOrd="0" destOrd="0" presId="urn:microsoft.com/office/officeart/2009/3/layout/HorizontalOrganizationChart"/>
    <dgm:cxn modelId="{34804B8E-7718-40F4-93ED-0E649613541B}" type="presOf" srcId="{3FACDADC-48E6-4C02-B909-1DBFEAD96C1C}" destId="{E1A2002F-0EB5-466A-9D90-12A169D46F63}" srcOrd="0" destOrd="0" presId="urn:microsoft.com/office/officeart/2009/3/layout/HorizontalOrganizationChart"/>
    <dgm:cxn modelId="{0250E9A7-2927-4B03-B781-DC5D536E475F}" srcId="{175FAA14-41BF-489D-A621-ECA2E6366148}" destId="{6F2B9D48-D25F-41A5-B828-01EBC8BE68DF}" srcOrd="2" destOrd="0" parTransId="{B3030494-744B-45C6-96D8-FB7ED71A7908}" sibTransId="{D855B7B8-F14A-4790-9BE4-90BDF1262AE4}"/>
    <dgm:cxn modelId="{2C6D18F2-9737-41EF-83BA-159F563084AA}" srcId="{0F7B27C6-CB1C-4C60-87AD-FAC4299EE9DB}" destId="{175FAA14-41BF-489D-A621-ECA2E6366148}" srcOrd="0" destOrd="0" parTransId="{9FEA5AFC-4A63-4C76-902F-23D24DB46442}" sibTransId="{BC5CA086-46C4-4F24-945A-2BE23A201ACF}"/>
    <dgm:cxn modelId="{1BA530F2-DAFF-438D-9474-1D0969A664A4}" type="presOf" srcId="{175FAA14-41BF-489D-A621-ECA2E6366148}" destId="{B5A6A797-9834-4C3D-97B2-C1C8B3E4534D}" srcOrd="0" destOrd="0" presId="urn:microsoft.com/office/officeart/2009/3/layout/HorizontalOrganizationChart"/>
    <dgm:cxn modelId="{1CAA4A75-416E-4B5A-9379-C55F0A09BFA3}" srcId="{175FAA14-41BF-489D-A621-ECA2E6366148}" destId="{3FACDADC-48E6-4C02-B909-1DBFEAD96C1C}" srcOrd="0" destOrd="0" parTransId="{CE307A68-5F18-4D55-9C84-3C6230267008}" sibTransId="{557DBE2D-2763-4041-A071-3EC9A16D7AA2}"/>
    <dgm:cxn modelId="{85910D3F-EC35-4F7E-AFC6-643D9EAC5849}" srcId="{175FAA14-41BF-489D-A621-ECA2E6366148}" destId="{184F315F-5668-48C6-B5F0-6005AE336413}" srcOrd="1" destOrd="0" parTransId="{F8EE17D6-2B3C-4C05-9AB7-062580F0A45A}" sibTransId="{C3BCA5AE-B32D-40A6-97EB-5DC32EB63F80}"/>
    <dgm:cxn modelId="{48B7747F-8B11-40D2-B463-15204091D2E7}" type="presOf" srcId="{0F7B27C6-CB1C-4C60-87AD-FAC4299EE9DB}" destId="{A9F46236-8381-4CF4-A1D4-4B7EFB4A1DFD}" srcOrd="0" destOrd="0" presId="urn:microsoft.com/office/officeart/2009/3/layout/HorizontalOrganizationChart"/>
    <dgm:cxn modelId="{8CE354C5-5D79-46C4-92D0-0BB988E9B123}" type="presOf" srcId="{B5FEED96-9C2B-44C7-AD83-75B824B93393}" destId="{CEDE4A65-C786-4CA2-BE13-E66A920E11A5}" srcOrd="1" destOrd="0" presId="urn:microsoft.com/office/officeart/2009/3/layout/HorizontalOrganizationChart"/>
    <dgm:cxn modelId="{2D4FABD2-FBEB-40E1-89B1-47E447F2F7E6}" type="presOf" srcId="{6F2B9D48-D25F-41A5-B828-01EBC8BE68DF}" destId="{96CAB934-3440-4CE0-A0EF-277B1728F850}" srcOrd="0" destOrd="0" presId="urn:microsoft.com/office/officeart/2009/3/layout/HorizontalOrganizationChart"/>
    <dgm:cxn modelId="{CCC15DB4-0E77-497B-8423-8CBDE488B4AC}" type="presOf" srcId="{B3030494-744B-45C6-96D8-FB7ED71A7908}" destId="{E08891A6-14EF-45A0-86DF-88FEC5C8127D}" srcOrd="0" destOrd="0" presId="urn:microsoft.com/office/officeart/2009/3/layout/HorizontalOrganizationChart"/>
    <dgm:cxn modelId="{73B849A0-561F-48B0-A20A-6F4236CBCAD9}" type="presParOf" srcId="{A9F46236-8381-4CF4-A1D4-4B7EFB4A1DFD}" destId="{C69B896A-F0AC-436C-BCC5-B63A6E343662}" srcOrd="0" destOrd="0" presId="urn:microsoft.com/office/officeart/2009/3/layout/HorizontalOrganizationChart"/>
    <dgm:cxn modelId="{D2F573C2-0491-42E5-9D7D-FA2C5DC64852}" type="presParOf" srcId="{C69B896A-F0AC-436C-BCC5-B63A6E343662}" destId="{84787A23-6B6B-41D0-A632-27C3505293C6}" srcOrd="0" destOrd="0" presId="urn:microsoft.com/office/officeart/2009/3/layout/HorizontalOrganizationChart"/>
    <dgm:cxn modelId="{BC5690DA-FAFB-403D-B773-9E95698A6233}" type="presParOf" srcId="{84787A23-6B6B-41D0-A632-27C3505293C6}" destId="{B5A6A797-9834-4C3D-97B2-C1C8B3E4534D}" srcOrd="0" destOrd="0" presId="urn:microsoft.com/office/officeart/2009/3/layout/HorizontalOrganizationChart"/>
    <dgm:cxn modelId="{78F5E7E5-EC3A-4374-98F0-2DFEDCDA3653}" type="presParOf" srcId="{84787A23-6B6B-41D0-A632-27C3505293C6}" destId="{06255AAA-4868-48F4-B4D6-D0CE048DB045}" srcOrd="1" destOrd="0" presId="urn:microsoft.com/office/officeart/2009/3/layout/HorizontalOrganizationChart"/>
    <dgm:cxn modelId="{FF8AACE6-C7FC-4940-A542-A5754A719D3A}" type="presParOf" srcId="{C69B896A-F0AC-436C-BCC5-B63A6E343662}" destId="{FC01FEB9-4009-429A-BBFD-F6E569BA79CF}" srcOrd="1" destOrd="0" presId="urn:microsoft.com/office/officeart/2009/3/layout/HorizontalOrganizationChart"/>
    <dgm:cxn modelId="{1556E216-13CA-487A-87C0-C0ECBDEB49D7}" type="presParOf" srcId="{FC01FEB9-4009-429A-BBFD-F6E569BA79CF}" destId="{1E9F9DDE-6F7F-4D50-80D2-CC8B83512C0A}" srcOrd="0" destOrd="0" presId="urn:microsoft.com/office/officeart/2009/3/layout/HorizontalOrganizationChart"/>
    <dgm:cxn modelId="{283050D2-892A-44AC-82EA-FB9CA224546B}" type="presParOf" srcId="{FC01FEB9-4009-429A-BBFD-F6E569BA79CF}" destId="{62086B22-174D-4430-99BF-82A73D7393F1}" srcOrd="1" destOrd="0" presId="urn:microsoft.com/office/officeart/2009/3/layout/HorizontalOrganizationChart"/>
    <dgm:cxn modelId="{DD46E2B8-44AD-41D8-A212-1FD6CBBEA3BC}" type="presParOf" srcId="{62086B22-174D-4430-99BF-82A73D7393F1}" destId="{1213B076-1D2A-47C6-92BA-BDFD4841781E}" srcOrd="0" destOrd="0" presId="urn:microsoft.com/office/officeart/2009/3/layout/HorizontalOrganizationChart"/>
    <dgm:cxn modelId="{899725B1-81C6-423D-A4EB-D7D275756D26}" type="presParOf" srcId="{1213B076-1D2A-47C6-92BA-BDFD4841781E}" destId="{E1A2002F-0EB5-466A-9D90-12A169D46F63}" srcOrd="0" destOrd="0" presId="urn:microsoft.com/office/officeart/2009/3/layout/HorizontalOrganizationChart"/>
    <dgm:cxn modelId="{5B6DCC2C-ED96-42E5-A720-57BE3C9D7C5D}" type="presParOf" srcId="{1213B076-1D2A-47C6-92BA-BDFD4841781E}" destId="{08C45AF9-9A44-4536-A9C8-9E31FE77A864}" srcOrd="1" destOrd="0" presId="urn:microsoft.com/office/officeart/2009/3/layout/HorizontalOrganizationChart"/>
    <dgm:cxn modelId="{D6D05819-7E8F-4298-A442-2BDA05C780A3}" type="presParOf" srcId="{62086B22-174D-4430-99BF-82A73D7393F1}" destId="{D870B7AB-ABCF-47D5-BCC9-8FE0B48A1525}" srcOrd="1" destOrd="0" presId="urn:microsoft.com/office/officeart/2009/3/layout/HorizontalOrganizationChart"/>
    <dgm:cxn modelId="{42CFC10E-FCF0-4DF0-8A1A-07759316F102}" type="presParOf" srcId="{62086B22-174D-4430-99BF-82A73D7393F1}" destId="{04FF8EDB-D99E-4CE7-B8C8-F5EE5B49DE10}" srcOrd="2" destOrd="0" presId="urn:microsoft.com/office/officeart/2009/3/layout/HorizontalOrganizationChart"/>
    <dgm:cxn modelId="{167D0EE8-3F05-4C13-BE5D-A92ECE169D0C}" type="presParOf" srcId="{FC01FEB9-4009-429A-BBFD-F6E569BA79CF}" destId="{541558C0-F878-4EB3-92BD-D26AD47F538C}" srcOrd="2" destOrd="0" presId="urn:microsoft.com/office/officeart/2009/3/layout/HorizontalOrganizationChart"/>
    <dgm:cxn modelId="{235A22D6-0BEF-4080-B8A4-995ECD8045E5}" type="presParOf" srcId="{FC01FEB9-4009-429A-BBFD-F6E569BA79CF}" destId="{F1AA1E0E-FA1E-420A-B522-F9D1355907D6}" srcOrd="3" destOrd="0" presId="urn:microsoft.com/office/officeart/2009/3/layout/HorizontalOrganizationChart"/>
    <dgm:cxn modelId="{7F70CF58-D1B7-412E-BE3D-999BBBA91682}" type="presParOf" srcId="{F1AA1E0E-FA1E-420A-B522-F9D1355907D6}" destId="{419A827F-5905-4BAD-9CFD-DBFF5D8DB4EF}" srcOrd="0" destOrd="0" presId="urn:microsoft.com/office/officeart/2009/3/layout/HorizontalOrganizationChart"/>
    <dgm:cxn modelId="{32BD055C-8B06-4F49-9140-E267DB9A70B1}" type="presParOf" srcId="{419A827F-5905-4BAD-9CFD-DBFF5D8DB4EF}" destId="{3383600C-2EC2-4446-88D6-A1357C06CC1A}" srcOrd="0" destOrd="0" presId="urn:microsoft.com/office/officeart/2009/3/layout/HorizontalOrganizationChart"/>
    <dgm:cxn modelId="{78205243-EE23-4175-96D1-FCA8F2B2628A}" type="presParOf" srcId="{419A827F-5905-4BAD-9CFD-DBFF5D8DB4EF}" destId="{0EBA5292-558A-4A97-95B9-B832700B0E0A}" srcOrd="1" destOrd="0" presId="urn:microsoft.com/office/officeart/2009/3/layout/HorizontalOrganizationChart"/>
    <dgm:cxn modelId="{7B7B25D8-7802-4651-868B-1167A649EF44}" type="presParOf" srcId="{F1AA1E0E-FA1E-420A-B522-F9D1355907D6}" destId="{E35C55B7-8D3E-4854-80DB-A90ABA7B3665}" srcOrd="1" destOrd="0" presId="urn:microsoft.com/office/officeart/2009/3/layout/HorizontalOrganizationChart"/>
    <dgm:cxn modelId="{CD6688E3-4035-4D1D-824D-89094A8B16E3}" type="presParOf" srcId="{F1AA1E0E-FA1E-420A-B522-F9D1355907D6}" destId="{999CA35D-86E2-4D3D-9671-C7CEA635BC79}" srcOrd="2" destOrd="0" presId="urn:microsoft.com/office/officeart/2009/3/layout/HorizontalOrganizationChart"/>
    <dgm:cxn modelId="{F751C00F-3D10-47B2-9185-E36F0E6125FB}" type="presParOf" srcId="{FC01FEB9-4009-429A-BBFD-F6E569BA79CF}" destId="{E08891A6-14EF-45A0-86DF-88FEC5C8127D}" srcOrd="4" destOrd="0" presId="urn:microsoft.com/office/officeart/2009/3/layout/HorizontalOrganizationChart"/>
    <dgm:cxn modelId="{EEC1023E-2E29-40F1-B806-11E1D3EB1C48}" type="presParOf" srcId="{FC01FEB9-4009-429A-BBFD-F6E569BA79CF}" destId="{ACAB3384-3BCD-4467-B26C-A6941B14CB79}" srcOrd="5" destOrd="0" presId="urn:microsoft.com/office/officeart/2009/3/layout/HorizontalOrganizationChart"/>
    <dgm:cxn modelId="{50058B41-5562-4D6F-B752-AFC948BEDED2}" type="presParOf" srcId="{ACAB3384-3BCD-4467-B26C-A6941B14CB79}" destId="{864DAFC7-A48A-49B9-8492-33F2FF1C6A9C}" srcOrd="0" destOrd="0" presId="urn:microsoft.com/office/officeart/2009/3/layout/HorizontalOrganizationChart"/>
    <dgm:cxn modelId="{25E0C760-C6B5-4289-894E-ED3FFD564944}" type="presParOf" srcId="{864DAFC7-A48A-49B9-8492-33F2FF1C6A9C}" destId="{96CAB934-3440-4CE0-A0EF-277B1728F850}" srcOrd="0" destOrd="0" presId="urn:microsoft.com/office/officeart/2009/3/layout/HorizontalOrganizationChart"/>
    <dgm:cxn modelId="{2AA6600E-D13B-413B-9660-14C216D81CFC}" type="presParOf" srcId="{864DAFC7-A48A-49B9-8492-33F2FF1C6A9C}" destId="{45CBB128-B95C-44BB-8955-8E3166769ADB}" srcOrd="1" destOrd="0" presId="urn:microsoft.com/office/officeart/2009/3/layout/HorizontalOrganizationChart"/>
    <dgm:cxn modelId="{079120A7-89DA-44A5-8D43-225CC811937D}" type="presParOf" srcId="{ACAB3384-3BCD-4467-B26C-A6941B14CB79}" destId="{17D3E121-10FD-44C9-BFE7-EFEBF18F2DA0}" srcOrd="1" destOrd="0" presId="urn:microsoft.com/office/officeart/2009/3/layout/HorizontalOrganizationChart"/>
    <dgm:cxn modelId="{3AC85352-8BCD-4C6E-9BE4-BA13BB06FF81}" type="presParOf" srcId="{ACAB3384-3BCD-4467-B26C-A6941B14CB79}" destId="{FABD3482-F68E-4EC0-B977-0C9F81BF5C2A}" srcOrd="2" destOrd="0" presId="urn:microsoft.com/office/officeart/2009/3/layout/HorizontalOrganizationChart"/>
    <dgm:cxn modelId="{6E8C85FF-D133-4960-AB0A-BA57BA3387EB}" type="presParOf" srcId="{FC01FEB9-4009-429A-BBFD-F6E569BA79CF}" destId="{FDE089FF-C34A-4278-A00F-1062AC5BACC6}" srcOrd="6" destOrd="0" presId="urn:microsoft.com/office/officeart/2009/3/layout/HorizontalOrganizationChart"/>
    <dgm:cxn modelId="{6108A956-8AA3-47FD-8598-B8700ACB5B81}" type="presParOf" srcId="{FC01FEB9-4009-429A-BBFD-F6E569BA79CF}" destId="{0DDB0AEE-6685-4FBC-8375-E26AC03A3134}" srcOrd="7" destOrd="0" presId="urn:microsoft.com/office/officeart/2009/3/layout/HorizontalOrganizationChart"/>
    <dgm:cxn modelId="{17DE4C85-8604-4540-93DC-C9ADB4BD0FAC}" type="presParOf" srcId="{0DDB0AEE-6685-4FBC-8375-E26AC03A3134}" destId="{55A9176D-0222-4408-9116-679FA2CD17CD}" srcOrd="0" destOrd="0" presId="urn:microsoft.com/office/officeart/2009/3/layout/HorizontalOrganizationChart"/>
    <dgm:cxn modelId="{20AD934D-D681-41FB-A8A3-30BAE1900020}" type="presParOf" srcId="{55A9176D-0222-4408-9116-679FA2CD17CD}" destId="{8FE245A0-CFBB-4CD5-862E-5FF05EC7EC81}" srcOrd="0" destOrd="0" presId="urn:microsoft.com/office/officeart/2009/3/layout/HorizontalOrganizationChart"/>
    <dgm:cxn modelId="{A52047FA-0A19-4B17-B37B-383B3422F1D4}" type="presParOf" srcId="{55A9176D-0222-4408-9116-679FA2CD17CD}" destId="{CEDE4A65-C786-4CA2-BE13-E66A920E11A5}" srcOrd="1" destOrd="0" presId="urn:microsoft.com/office/officeart/2009/3/layout/HorizontalOrganizationChart"/>
    <dgm:cxn modelId="{E7C8A1E6-8137-4C7C-A1A9-5015F0C9E177}" type="presParOf" srcId="{0DDB0AEE-6685-4FBC-8375-E26AC03A3134}" destId="{9BA0865B-5347-4522-9466-F31A310CA8F9}" srcOrd="1" destOrd="0" presId="urn:microsoft.com/office/officeart/2009/3/layout/HorizontalOrganizationChart"/>
    <dgm:cxn modelId="{5C09B008-5054-493A-B945-9A1C7FE549B0}" type="presParOf" srcId="{0DDB0AEE-6685-4FBC-8375-E26AC03A3134}" destId="{4B30FDBE-C1BD-4D1D-A5FC-321707124247}" srcOrd="2" destOrd="0" presId="urn:microsoft.com/office/officeart/2009/3/layout/HorizontalOrganizationChart"/>
    <dgm:cxn modelId="{6F52725B-64F7-497C-87F6-692B761BE988}" type="presParOf" srcId="{C69B896A-F0AC-436C-BCC5-B63A6E343662}" destId="{11B43B3B-E749-4CBC-BEC7-F16BADEE4EBF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4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/>
      <dgm:spPr>
        <a:solidFill>
          <a:srgbClr val="FFBF61"/>
        </a:solidFill>
      </dgm:spPr>
      <dgm:t>
        <a:bodyPr/>
        <a:lstStyle/>
        <a:p>
          <a:r>
            <a:rPr lang="zh-TW" altLang="en-US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層面</a:t>
          </a:r>
          <a:endParaRPr lang="zh-TW" altLang="en-US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BF4BFBF-1CFC-4995-A1A9-04D5DAF4F8B5}">
      <dgm:prSet phldrT="[文字]" custT="1"/>
      <dgm:spPr>
        <a:solidFill>
          <a:srgbClr val="FFE9C9">
            <a:alpha val="89804"/>
          </a:srgbClr>
        </a:solidFill>
        <a:ln>
          <a:solidFill>
            <a:srgbClr val="FFFDEF">
              <a:alpha val="90000"/>
            </a:srgbClr>
          </a:solidFill>
        </a:ln>
      </dgm:spPr>
      <dgm:t>
        <a:bodyPr/>
        <a:lstStyle/>
        <a:p>
          <a:r>
            <a:rPr lang="en-US" altLang="zh-TW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</a:t>
          </a:r>
          <a:r>
            <a:rPr lang="zh-TW" altLang="en-US" sz="36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班級經營與輔導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2554D80-868A-4334-B64B-D889ABF494F0}" type="parTrans" cxnId="{121F1A4B-4371-4B3F-8D5C-B6644FA073B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75B6866-BAC6-4F24-A755-79E9D12FA578}" type="sibTrans" cxnId="{121F1A4B-4371-4B3F-8D5C-B6644FA073B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8F818103-F6B9-4F32-AED1-F84CDE674D78}">
      <dgm:prSet phldrT="[文字]"/>
      <dgm:spPr>
        <a:solidFill>
          <a:srgbClr val="666699"/>
        </a:solidFill>
      </dgm:spPr>
      <dgm:t>
        <a:bodyPr/>
        <a:lstStyle/>
        <a:p>
          <a:r>
            <a:rPr lang="zh-TW" altLang="en-US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論述</a:t>
          </a:r>
          <a:endParaRPr lang="zh-TW" altLang="en-US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F4F724E-0ACA-450B-A0BC-4E09D8D61BA1}" type="parTrans" cxnId="{9B5FE330-CBA3-4640-908E-F0D4B6C337D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288059A6-2BBC-4B6D-8795-3E94504D6087}" type="sibTrans" cxnId="{9B5FE330-CBA3-4640-908E-F0D4B6C337D0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E2E2F6">
            <a:alpha val="89804"/>
          </a:srgbClr>
        </a:solidFill>
        <a:ln>
          <a:solidFill>
            <a:srgbClr val="E2E2F6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zh-TW" altLang="en-US" sz="2400" dirty="0" smtClean="0">
              <a:solidFill>
                <a:srgbClr val="0070C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呼應諸多學者所探討的班級經營兩大主軸：</a:t>
          </a:r>
          <a:endParaRPr lang="zh-TW" altLang="en-US" sz="24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39D792B-BEB1-4D32-842C-A8FAA0EA437A}">
      <dgm:prSet custT="1"/>
      <dgm:spPr>
        <a:solidFill>
          <a:srgbClr val="E2E2F6">
            <a:alpha val="89804"/>
          </a:srgbClr>
        </a:solidFill>
        <a:ln>
          <a:solidFill>
            <a:srgbClr val="E2E2F6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1.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建立班級結構（課堂規範和學習情境）：</a:t>
          </a: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班級的規則和程序、班級情境與氣氛的營造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endParaRPr lang="en-US" altLang="zh-TW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FD56D9FE-C248-4A5F-AA8C-C8655253AE3C}" type="parTrans" cxnId="{2F0D3F52-701D-456A-AED7-B9BE9EC24BF6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BA0FBAE-5AA7-4BB5-B58B-461E37B9A3FF}" type="sibTrans" cxnId="{2F0D3F52-701D-456A-AED7-B9BE9EC24BF6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E59277B-9CCB-49B5-8202-8285BA9CEA9B}">
      <dgm:prSet custT="1"/>
      <dgm:spPr>
        <a:solidFill>
          <a:srgbClr val="E2E2F6">
            <a:alpha val="89804"/>
          </a:srgbClr>
        </a:solidFill>
        <a:ln>
          <a:solidFill>
            <a:srgbClr val="E2E2F6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2.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建立人際關係（了解學生和親師溝通合作）：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師生關</a:t>
          </a:r>
          <a:r>
            <a:rPr lang="zh-TW" altLang="en-US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係、親師關係。</a:t>
          </a:r>
          <a:endParaRPr lang="en-US" altLang="zh-TW" sz="24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E5B01D7-5F68-4492-8AFE-FE47FB40466E}" type="parTrans" cxnId="{14708E69-0EA1-4FD5-A35E-149F2E5D4E27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56E4F807-613C-49C3-8097-A0FF18E44A5A}" type="sibTrans" cxnId="{14708E69-0EA1-4FD5-A35E-149F2E5D4E27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5083" custScaleY="50678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6053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B88F51DF-F208-4DC2-BDDD-25CD6F2AB53F}" type="pres">
      <dgm:prSet presAssocID="{8F818103-F6B9-4F32-AED1-F84CDE674D78}" presName="linNode" presStyleCnt="0"/>
      <dgm:spPr/>
    </dgm:pt>
    <dgm:pt modelId="{548A8730-E829-4A58-9A5C-38B78720A4DC}" type="pres">
      <dgm:prSet presAssocID="{8F818103-F6B9-4F32-AED1-F84CDE674D78}" presName="parentText" presStyleLbl="node1" presStyleIdx="1" presStyleCnt="2" custScaleX="52578" custScaleY="71442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950E92E-7A12-46AE-89D9-203B7BAE3A71}" type="pres">
      <dgm:prSet presAssocID="{8F818103-F6B9-4F32-AED1-F84CDE674D78}" presName="descendantText" presStyleLbl="alignAccFollowNode1" presStyleIdx="1" presStyleCnt="2" custScaleX="126113" custScaleY="13787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21F1A4B-4371-4B3F-8D5C-B6644FA073BC}" srcId="{9C449FE9-84B7-4C56-BE61-30794A7547ED}" destId="{5BF4BFBF-1CFC-4995-A1A9-04D5DAF4F8B5}" srcOrd="0" destOrd="0" parTransId="{A2554D80-868A-4334-B64B-D889ABF494F0}" sibTransId="{575B6866-BAC6-4F24-A755-79E9D12FA578}"/>
    <dgm:cxn modelId="{0A7246FA-B28A-4FD2-AF5F-3E42CF22DFCD}" type="presOf" srcId="{C5F0974D-D55B-49A4-B387-B84434912509}" destId="{9950E92E-7A12-46AE-89D9-203B7BAE3A71}" srcOrd="0" destOrd="0" presId="urn:microsoft.com/office/officeart/2005/8/layout/vList5"/>
    <dgm:cxn modelId="{BB68757C-FA39-48C4-BEA0-696E16F6C2C5}" type="presOf" srcId="{8F818103-F6B9-4F32-AED1-F84CDE674D78}" destId="{548A8730-E829-4A58-9A5C-38B78720A4DC}" srcOrd="0" destOrd="0" presId="urn:microsoft.com/office/officeart/2005/8/layout/vList5"/>
    <dgm:cxn modelId="{771E1C01-1C6F-4127-A480-DA497C0CEF61}" type="presOf" srcId="{5BF4BFBF-1CFC-4995-A1A9-04D5DAF4F8B5}" destId="{BF8DFCC9-7DB3-4544-A708-764E72DE0F2F}" srcOrd="0" destOrd="0" presId="urn:microsoft.com/office/officeart/2005/8/layout/vList5"/>
    <dgm:cxn modelId="{2F0D3F52-701D-456A-AED7-B9BE9EC24BF6}" srcId="{8F818103-F6B9-4F32-AED1-F84CDE674D78}" destId="{439D792B-BEB1-4D32-842C-A8FAA0EA437A}" srcOrd="1" destOrd="0" parTransId="{FD56D9FE-C248-4A5F-AA8C-C8655253AE3C}" sibTransId="{ABA0FBAE-5AA7-4BB5-B58B-461E37B9A3FF}"/>
    <dgm:cxn modelId="{14708E69-0EA1-4FD5-A35E-149F2E5D4E27}" srcId="{8F818103-F6B9-4F32-AED1-F84CDE674D78}" destId="{5E59277B-9CCB-49B5-8202-8285BA9CEA9B}" srcOrd="2" destOrd="0" parTransId="{CE5B01D7-5F68-4492-8AFE-FE47FB40466E}" sibTransId="{56E4F807-613C-49C3-8097-A0FF18E44A5A}"/>
    <dgm:cxn modelId="{9B5FE330-CBA3-4640-908E-F0D4B6C337D0}" srcId="{C48D8040-1DE7-484C-B137-5FFBF0C0A221}" destId="{8F818103-F6B9-4F32-AED1-F84CDE674D78}" srcOrd="1" destOrd="0" parTransId="{2F4F724E-0ACA-450B-A0BC-4E09D8D61BA1}" sibTransId="{288059A6-2BBC-4B6D-8795-3E94504D6087}"/>
    <dgm:cxn modelId="{EF907E40-1CB6-42AF-A1C1-D3E172906FBD}" type="presOf" srcId="{5E59277B-9CCB-49B5-8202-8285BA9CEA9B}" destId="{9950E92E-7A12-46AE-89D9-203B7BAE3A71}" srcOrd="0" destOrd="2" presId="urn:microsoft.com/office/officeart/2005/8/layout/vList5"/>
    <dgm:cxn modelId="{843E09D4-B088-4950-85F1-204AF06828B6}" type="presOf" srcId="{9C449FE9-84B7-4C56-BE61-30794A7547ED}" destId="{4203F307-3AF0-431F-AD37-CCFBA1844CC0}" srcOrd="0" destOrd="0" presId="urn:microsoft.com/office/officeart/2005/8/layout/vList5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7DD4125C-9463-4F97-9692-7E6AA05FEF07}" type="presOf" srcId="{C48D8040-1DE7-484C-B137-5FFBF0C0A221}" destId="{949D380B-AFDC-47C7-820D-74B7A03E17A2}" srcOrd="0" destOrd="0" presId="urn:microsoft.com/office/officeart/2005/8/layout/vList5"/>
    <dgm:cxn modelId="{D52C3A2C-1F34-4046-842F-BCA1B9B3D7D4}" srcId="{8F818103-F6B9-4F32-AED1-F84CDE674D78}" destId="{C5F0974D-D55B-49A4-B387-B84434912509}" srcOrd="0" destOrd="0" parTransId="{CBDD8F7F-4C20-4FF1-BF2F-82E750961A95}" sibTransId="{D92E7B70-EA24-4C24-A485-C923C73A8831}"/>
    <dgm:cxn modelId="{B7C7F54F-0122-4644-9C42-E352AE68F27F}" type="presOf" srcId="{439D792B-BEB1-4D32-842C-A8FAA0EA437A}" destId="{9950E92E-7A12-46AE-89D9-203B7BAE3A71}" srcOrd="0" destOrd="1" presId="urn:microsoft.com/office/officeart/2005/8/layout/vList5"/>
    <dgm:cxn modelId="{8810D3B4-5F2E-4177-A03E-3CFDD84C21D0}" type="presParOf" srcId="{949D380B-AFDC-47C7-820D-74B7A03E17A2}" destId="{736E97C0-0FCB-4736-8692-7ADA051F29D0}" srcOrd="0" destOrd="0" presId="urn:microsoft.com/office/officeart/2005/8/layout/vList5"/>
    <dgm:cxn modelId="{C22C6178-545E-4BA7-A17C-67CE4F429388}" type="presParOf" srcId="{736E97C0-0FCB-4736-8692-7ADA051F29D0}" destId="{4203F307-3AF0-431F-AD37-CCFBA1844CC0}" srcOrd="0" destOrd="0" presId="urn:microsoft.com/office/officeart/2005/8/layout/vList5"/>
    <dgm:cxn modelId="{6330A181-CD35-400B-A704-A55E30A0DED1}" type="presParOf" srcId="{736E97C0-0FCB-4736-8692-7ADA051F29D0}" destId="{BF8DFCC9-7DB3-4544-A708-764E72DE0F2F}" srcOrd="1" destOrd="0" presId="urn:microsoft.com/office/officeart/2005/8/layout/vList5"/>
    <dgm:cxn modelId="{250B0ABA-1C0B-4CBD-9FDD-BADBF2323314}" type="presParOf" srcId="{949D380B-AFDC-47C7-820D-74B7A03E17A2}" destId="{0E0F8743-342D-4B4D-9501-C9D56C0F5342}" srcOrd="1" destOrd="0" presId="urn:microsoft.com/office/officeart/2005/8/layout/vList5"/>
    <dgm:cxn modelId="{0B9EEC91-DECE-47B7-A3D4-6778AFF0D1F9}" type="presParOf" srcId="{949D380B-AFDC-47C7-820D-74B7A03E17A2}" destId="{B88F51DF-F208-4DC2-BDDD-25CD6F2AB53F}" srcOrd="2" destOrd="0" presId="urn:microsoft.com/office/officeart/2005/8/layout/vList5"/>
    <dgm:cxn modelId="{C0425869-45FE-40A4-8CB6-A18791C92C8F}" type="presParOf" srcId="{B88F51DF-F208-4DC2-BDDD-25CD6F2AB53F}" destId="{548A8730-E829-4A58-9A5C-38B78720A4DC}" srcOrd="0" destOrd="0" presId="urn:microsoft.com/office/officeart/2005/8/layout/vList5"/>
    <dgm:cxn modelId="{B4FC0A24-7219-4E49-AD37-ECA1192D22F2}" type="presParOf" srcId="{B88F51DF-F208-4DC2-BDDD-25CD6F2AB53F}" destId="{9950E92E-7A12-46AE-89D9-203B7BAE3A7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5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建立課堂規範，並適切回應學生的行為表現</a:t>
          </a:r>
          <a:r>
            <a:rPr lang="zh-TW" altLang="en-US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班級規範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建立、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回應）</a:t>
          </a:r>
          <a:endParaRPr lang="zh-TW" altLang="en-US" sz="24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1800"/>
            </a:spcBef>
            <a:spcAft>
              <a:spcPts val="18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B-1-1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建立有助於學生學習的課堂規範。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i="1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8F1F64AE-51DB-4D30-9092-9CA877F6870D}">
      <dgm:prSet custT="1"/>
      <dgm:spPr/>
      <dgm:t>
        <a:bodyPr/>
        <a:lstStyle/>
        <a:p>
          <a:pPr>
            <a:spcBef>
              <a:spcPts val="1800"/>
            </a:spcBef>
            <a:spcAft>
              <a:spcPts val="1800"/>
            </a:spcAft>
          </a:pPr>
          <a:r>
            <a:rPr lang="en-US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B-1-2</a:t>
          </a:r>
          <a:r>
            <a:rPr lang="zh-TW" altLang="zh-TW" sz="24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適切引導或回應學生的行為表現。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回應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en-US" altLang="zh-TW" sz="2400" dirty="0" smtClean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EB6931D-95A7-40FD-B93E-CC117B1538EC}" type="parTrans" cxnId="{A3C93336-B37B-4F4A-8971-72F4D22BF9F7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6DD2EB8B-2DB9-4615-ACF1-78E26E8D2D3B}" type="sibTrans" cxnId="{A3C93336-B37B-4F4A-8971-72F4D22BF9F7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27166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4105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4110" custScaleY="33294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47180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FCDD009-3537-43D4-8077-3509CD9DA847}" type="presOf" srcId="{C6A8C950-E217-47A7-A87B-D0911B7AC0FF}" destId="{1CBA10AC-5E4B-42C5-910A-2F0E1E665497}" srcOrd="0" destOrd="0" presId="urn:microsoft.com/office/officeart/2005/8/layout/vList5"/>
    <dgm:cxn modelId="{A3C93336-B37B-4F4A-8971-72F4D22BF9F7}" srcId="{75CE74FA-EBB2-4E3C-A8C2-7D3C16365774}" destId="{8F1F64AE-51DB-4D30-9092-9CA877F6870D}" srcOrd="1" destOrd="0" parTransId="{0EB6931D-95A7-40FD-B93E-CC117B1538EC}" sibTransId="{6DD2EB8B-2DB9-4615-ACF1-78E26E8D2D3B}"/>
    <dgm:cxn modelId="{0ED21895-40DF-491A-87AE-D7ACAF2C9EDE}" type="presOf" srcId="{C48D8040-1DE7-484C-B137-5FFBF0C0A221}" destId="{949D380B-AFDC-47C7-820D-74B7A03E17A2}" srcOrd="0" destOrd="0" presId="urn:microsoft.com/office/officeart/2005/8/layout/vList5"/>
    <dgm:cxn modelId="{557CCE08-B6D1-4769-B018-3867DD581F71}" type="presOf" srcId="{75CE74FA-EBB2-4E3C-A8C2-7D3C16365774}" destId="{54FEE396-2A58-434B-B7E9-5877101F5072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FA3F92D9-730F-4E1E-B3F7-32C39470A9A3}" type="presOf" srcId="{C5F0974D-D55B-49A4-B387-B84434912509}" destId="{BF8DFCC9-7DB3-4544-A708-764E72DE0F2F}" srcOrd="0" destOrd="0" presId="urn:microsoft.com/office/officeart/2005/8/layout/vList5"/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1C67E705-2D45-465F-87AD-8E852A60F3A5}" type="presOf" srcId="{8F1F64AE-51DB-4D30-9092-9CA877F6870D}" destId="{1CBA10AC-5E4B-42C5-910A-2F0E1E665497}" srcOrd="0" destOrd="1" presId="urn:microsoft.com/office/officeart/2005/8/layout/vList5"/>
    <dgm:cxn modelId="{DB8BFDE6-D60A-41D3-B9EC-AC772DB35676}" type="presOf" srcId="{9C449FE9-84B7-4C56-BE61-30794A7547ED}" destId="{4203F307-3AF0-431F-AD37-CCFBA1844CC0}" srcOrd="0" destOrd="0" presId="urn:microsoft.com/office/officeart/2005/8/layout/vList5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30E8E54D-8C1B-4898-9EB1-2FEB457689F0}" type="presParOf" srcId="{949D380B-AFDC-47C7-820D-74B7A03E17A2}" destId="{736E97C0-0FCB-4736-8692-7ADA051F29D0}" srcOrd="0" destOrd="0" presId="urn:microsoft.com/office/officeart/2005/8/layout/vList5"/>
    <dgm:cxn modelId="{6E2E7C1A-E409-409D-BB95-27C614F2D1B2}" type="presParOf" srcId="{736E97C0-0FCB-4736-8692-7ADA051F29D0}" destId="{4203F307-3AF0-431F-AD37-CCFBA1844CC0}" srcOrd="0" destOrd="0" presId="urn:microsoft.com/office/officeart/2005/8/layout/vList5"/>
    <dgm:cxn modelId="{8FF03454-CCAC-4812-9ADA-AD3F0D8E6E0C}" type="presParOf" srcId="{736E97C0-0FCB-4736-8692-7ADA051F29D0}" destId="{BF8DFCC9-7DB3-4544-A708-764E72DE0F2F}" srcOrd="1" destOrd="0" presId="urn:microsoft.com/office/officeart/2005/8/layout/vList5"/>
    <dgm:cxn modelId="{A5FA841B-1A35-4506-85A0-38CE9D5E911D}" type="presParOf" srcId="{949D380B-AFDC-47C7-820D-74B7A03E17A2}" destId="{0E0F8743-342D-4B4D-9501-C9D56C0F5342}" srcOrd="1" destOrd="0" presId="urn:microsoft.com/office/officeart/2005/8/layout/vList5"/>
    <dgm:cxn modelId="{CFA07951-7761-4787-A226-8FAD483FD589}" type="presParOf" srcId="{949D380B-AFDC-47C7-820D-74B7A03E17A2}" destId="{FBEC1E39-C75B-43D8-B8F0-11600EB4F20E}" srcOrd="2" destOrd="0" presId="urn:microsoft.com/office/officeart/2005/8/layout/vList5"/>
    <dgm:cxn modelId="{2F443CAB-CABE-4DF0-A2DA-F9D3EF03D822}" type="presParOf" srcId="{FBEC1E39-C75B-43D8-B8F0-11600EB4F20E}" destId="{54FEE396-2A58-434B-B7E9-5877101F5072}" srcOrd="0" destOrd="0" presId="urn:microsoft.com/office/officeart/2005/8/layout/vList5"/>
    <dgm:cxn modelId="{E555A9CA-3E8E-4712-A12F-A27FC2242746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48D8040-1DE7-484C-B137-5FFBF0C0A221}" type="doc">
      <dgm:prSet loTypeId="urn:microsoft.com/office/officeart/2005/8/layout/vList5" loCatId="list" qsTypeId="urn:microsoft.com/office/officeart/2005/8/quickstyle/simple1#16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9C449FE9-84B7-4C56-BE61-30794A7547ED}">
      <dgm:prSet phldrT="[文字]" custT="1"/>
      <dgm:spPr>
        <a:solidFill>
          <a:srgbClr val="FEA4A4"/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78EDE1D-D0AA-4D58-A9F2-5BF903AFBE12}" type="par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A682781-1188-47AD-B73A-5F476394C33E}" type="sibTrans" cxnId="{3588F4B9-0664-46B5-86FA-A2B84FE1DAFE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5F0974D-D55B-49A4-B387-B84434912509}">
      <dgm:prSet phldrT="[文字]" custT="1"/>
      <dgm:spPr>
        <a:solidFill>
          <a:srgbClr val="FED1CE">
            <a:alpha val="90000"/>
          </a:srgbClr>
        </a:solidFill>
        <a:ln>
          <a:solidFill>
            <a:srgbClr val="FED1CE">
              <a:alpha val="90000"/>
            </a:srgbClr>
          </a:solidFill>
        </a:ln>
      </dgm:spPr>
      <dgm:t>
        <a:bodyPr/>
        <a:lstStyle/>
        <a:p>
          <a:r>
            <a:rPr lang="en-US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B-2</a:t>
          </a:r>
          <a:r>
            <a:rPr lang="zh-TW" altLang="zh-TW" sz="2800" b="1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安排學習情境，促進師生互動。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情境營造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安排、氣氛</a:t>
          </a:r>
          <a:r>
            <a:rPr lang="zh-TW" altLang="en-US" sz="24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4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DD8F7F-4C20-4FF1-BF2F-82E750961A95}" type="par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D92E7B70-EA24-4C24-A485-C923C73A8831}" type="sibTrans" cxnId="{D52C3A2C-1F34-4046-842F-BCA1B9B3D7D4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75CE74FA-EBB2-4E3C-A8C2-7D3C16365774}">
      <dgm:prSet phldrT="[文字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zh-TW" alt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40B3A9BA-1834-4877-857E-6B42807EAA1B}" type="par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A51821E2-7388-4B37-973A-C25D06105D91}" type="sibTrans" cxnId="{D03B53A4-CB7E-4CBF-9B04-91AE5E2BFF9C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6A8C950-E217-47A7-A87B-D0911B7AC0FF}">
      <dgm:prSet phldrT="[文字]" custT="1"/>
      <dgm:spPr>
        <a:solidFill>
          <a:srgbClr val="CEE7EA">
            <a:alpha val="90000"/>
          </a:srgbClr>
        </a:solidFill>
        <a:ln>
          <a:solidFill>
            <a:srgbClr val="CEE7EA">
              <a:alpha val="90000"/>
            </a:srgbClr>
          </a:solidFill>
        </a:ln>
      </dgm:spPr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B-2-1</a:t>
          </a:r>
          <a:r>
            <a:rPr lang="zh-TW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安排適切的教學環境與設施，</a:t>
          </a:r>
          <a:r>
            <a:rPr lang="zh-TW" alt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促進</a:t>
          </a:r>
          <a:r>
            <a:rPr lang="zh-TW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師生互動與</a:t>
          </a:r>
          <a:r>
            <a:rPr lang="zh-TW" alt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學生</a:t>
          </a:r>
          <a:r>
            <a:rPr lang="zh-TW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學習。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CB9C5967-00AC-4CCE-A279-055FB6688F4F}" type="par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082E1205-97DC-4CA4-8614-05280A5CE743}" type="sibTrans" cxnId="{CF4512B9-C1BD-473F-B446-681EFA13ECF9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6E0A1F1A-85CF-464C-8FBA-78476FD8C430}">
      <dgm:prSet custT="1"/>
      <dgm:spPr/>
      <dgm:t>
        <a:bodyPr/>
        <a:lstStyle/>
        <a:p>
          <a:pPr>
            <a:spcBef>
              <a:spcPts val="1200"/>
            </a:spcBef>
            <a:spcAft>
              <a:spcPts val="1200"/>
            </a:spcAft>
          </a:pPr>
          <a:r>
            <a:rPr lang="en-US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B-2-2</a:t>
          </a:r>
          <a:r>
            <a:rPr lang="zh-TW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營造溫暖的學習氣氛，</a:t>
          </a:r>
          <a:r>
            <a:rPr lang="zh-TW" alt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促進</a:t>
          </a:r>
          <a:r>
            <a:rPr lang="zh-TW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師生之間的合作</a:t>
          </a:r>
          <a:r>
            <a:rPr lang="zh-TW" altLang="en-US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關係</a:t>
          </a:r>
          <a:r>
            <a:rPr lang="zh-TW" altLang="zh-TW" sz="24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氣氛</a:t>
          </a:r>
          <a:r>
            <a:rPr lang="en-US" altLang="zh-TW" sz="2400" i="1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1C9EB6F7-D8C6-4907-B91D-A4155320459B}" type="parTrans" cxnId="{E3B703C0-90DD-4051-88AD-60599C18F765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B5F01B5F-0A53-4FE0-9130-AE363AC2CCCB}" type="sibTrans" cxnId="{E3B703C0-90DD-4051-88AD-60599C18F765}">
      <dgm:prSet/>
      <dgm:spPr/>
      <dgm:t>
        <a:bodyPr/>
        <a:lstStyle/>
        <a:p>
          <a:endParaRPr lang="zh-TW" altLang="en-US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gm:t>
    </dgm:pt>
    <dgm:pt modelId="{949D380B-AFDC-47C7-820D-74B7A03E17A2}" type="pres">
      <dgm:prSet presAssocID="{C48D8040-1DE7-484C-B137-5FFBF0C0A22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736E97C0-0FCB-4736-8692-7ADA051F29D0}" type="pres">
      <dgm:prSet presAssocID="{9C449FE9-84B7-4C56-BE61-30794A7547ED}" presName="linNode" presStyleCnt="0"/>
      <dgm:spPr/>
    </dgm:pt>
    <dgm:pt modelId="{4203F307-3AF0-431F-AD37-CCFBA1844CC0}" type="pres">
      <dgm:prSet presAssocID="{9C449FE9-84B7-4C56-BE61-30794A7547ED}" presName="parentText" presStyleLbl="node1" presStyleIdx="0" presStyleCnt="2" custScaleX="57303" custScaleY="26101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F8DFCC9-7DB3-4544-A708-764E72DE0F2F}" type="pres">
      <dgm:prSet presAssocID="{9C449FE9-84B7-4C56-BE61-30794A7547ED}" presName="descendantText" presStyleLbl="alignAccFollowNode1" presStyleIdx="0" presStyleCnt="2" custScaleX="133330" custScaleY="2929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0F8743-342D-4B4D-9501-C9D56C0F5342}" type="pres">
      <dgm:prSet presAssocID="{AA682781-1188-47AD-B73A-5F476394C33E}" presName="sp" presStyleCnt="0"/>
      <dgm:spPr/>
    </dgm:pt>
    <dgm:pt modelId="{FBEC1E39-C75B-43D8-B8F0-11600EB4F20E}" type="pres">
      <dgm:prSet presAssocID="{75CE74FA-EBB2-4E3C-A8C2-7D3C16365774}" presName="linNode" presStyleCnt="0"/>
      <dgm:spPr/>
    </dgm:pt>
    <dgm:pt modelId="{54FEE396-2A58-434B-B7E9-5877101F5072}" type="pres">
      <dgm:prSet presAssocID="{75CE74FA-EBB2-4E3C-A8C2-7D3C16365774}" presName="parentText" presStyleLbl="node1" presStyleIdx="1" presStyleCnt="2" custScaleX="53598" custScaleY="31988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BA10AC-5E4B-42C5-910A-2F0E1E665497}" type="pres">
      <dgm:prSet presAssocID="{75CE74FA-EBB2-4E3C-A8C2-7D3C16365774}" presName="descendantText" presStyleLbl="alignAccFollowNode1" presStyleIdx="1" presStyleCnt="2" custScaleX="125940" custScaleY="6475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588F4B9-0664-46B5-86FA-A2B84FE1DAFE}" srcId="{C48D8040-1DE7-484C-B137-5FFBF0C0A221}" destId="{9C449FE9-84B7-4C56-BE61-30794A7547ED}" srcOrd="0" destOrd="0" parTransId="{978EDE1D-D0AA-4D58-A9F2-5BF903AFBE12}" sibTransId="{AA682781-1188-47AD-B73A-5F476394C33E}"/>
    <dgm:cxn modelId="{86BDE599-BEFC-44E4-953A-9F588EA7A3C4}" type="presOf" srcId="{C6A8C950-E217-47A7-A87B-D0911B7AC0FF}" destId="{1CBA10AC-5E4B-42C5-910A-2F0E1E665497}" srcOrd="0" destOrd="0" presId="urn:microsoft.com/office/officeart/2005/8/layout/vList5"/>
    <dgm:cxn modelId="{76C5E99A-1097-47CF-9F25-95782F52F88E}" type="presOf" srcId="{75CE74FA-EBB2-4E3C-A8C2-7D3C16365774}" destId="{54FEE396-2A58-434B-B7E9-5877101F5072}" srcOrd="0" destOrd="0" presId="urn:microsoft.com/office/officeart/2005/8/layout/vList5"/>
    <dgm:cxn modelId="{D52C3A2C-1F34-4046-842F-BCA1B9B3D7D4}" srcId="{9C449FE9-84B7-4C56-BE61-30794A7547ED}" destId="{C5F0974D-D55B-49A4-B387-B84434912509}" srcOrd="0" destOrd="0" parTransId="{CBDD8F7F-4C20-4FF1-BF2F-82E750961A95}" sibTransId="{D92E7B70-EA24-4C24-A485-C923C73A8831}"/>
    <dgm:cxn modelId="{E3B703C0-90DD-4051-88AD-60599C18F765}" srcId="{75CE74FA-EBB2-4E3C-A8C2-7D3C16365774}" destId="{6E0A1F1A-85CF-464C-8FBA-78476FD8C430}" srcOrd="1" destOrd="0" parTransId="{1C9EB6F7-D8C6-4907-B91D-A4155320459B}" sibTransId="{B5F01B5F-0A53-4FE0-9130-AE363AC2CCCB}"/>
    <dgm:cxn modelId="{265EF979-FACA-435C-8D15-667DDCBDE6CE}" type="presOf" srcId="{9C449FE9-84B7-4C56-BE61-30794A7547ED}" destId="{4203F307-3AF0-431F-AD37-CCFBA1844CC0}" srcOrd="0" destOrd="0" presId="urn:microsoft.com/office/officeart/2005/8/layout/vList5"/>
    <dgm:cxn modelId="{CF4512B9-C1BD-473F-B446-681EFA13ECF9}" srcId="{75CE74FA-EBB2-4E3C-A8C2-7D3C16365774}" destId="{C6A8C950-E217-47A7-A87B-D0911B7AC0FF}" srcOrd="0" destOrd="0" parTransId="{CB9C5967-00AC-4CCE-A279-055FB6688F4F}" sibTransId="{082E1205-97DC-4CA4-8614-05280A5CE743}"/>
    <dgm:cxn modelId="{D03B53A4-CB7E-4CBF-9B04-91AE5E2BFF9C}" srcId="{C48D8040-1DE7-484C-B137-5FFBF0C0A221}" destId="{75CE74FA-EBB2-4E3C-A8C2-7D3C16365774}" srcOrd="1" destOrd="0" parTransId="{40B3A9BA-1834-4877-857E-6B42807EAA1B}" sibTransId="{A51821E2-7388-4B37-973A-C25D06105D91}"/>
    <dgm:cxn modelId="{E0A07ECE-B2C3-4AF2-B2C4-45B50343210B}" type="presOf" srcId="{C48D8040-1DE7-484C-B137-5FFBF0C0A221}" destId="{949D380B-AFDC-47C7-820D-74B7A03E17A2}" srcOrd="0" destOrd="0" presId="urn:microsoft.com/office/officeart/2005/8/layout/vList5"/>
    <dgm:cxn modelId="{547FE8D8-0F07-43CC-A90E-9DD4567183E1}" type="presOf" srcId="{C5F0974D-D55B-49A4-B387-B84434912509}" destId="{BF8DFCC9-7DB3-4544-A708-764E72DE0F2F}" srcOrd="0" destOrd="0" presId="urn:microsoft.com/office/officeart/2005/8/layout/vList5"/>
    <dgm:cxn modelId="{165BE2B5-416B-4B65-9209-E9C1F40E4BA4}" type="presOf" srcId="{6E0A1F1A-85CF-464C-8FBA-78476FD8C430}" destId="{1CBA10AC-5E4B-42C5-910A-2F0E1E665497}" srcOrd="0" destOrd="1" presId="urn:microsoft.com/office/officeart/2005/8/layout/vList5"/>
    <dgm:cxn modelId="{918FB333-A30D-4BFC-A36E-CED34AB7CA6C}" type="presParOf" srcId="{949D380B-AFDC-47C7-820D-74B7A03E17A2}" destId="{736E97C0-0FCB-4736-8692-7ADA051F29D0}" srcOrd="0" destOrd="0" presId="urn:microsoft.com/office/officeart/2005/8/layout/vList5"/>
    <dgm:cxn modelId="{33C76FAF-6718-452B-A185-28C876794B90}" type="presParOf" srcId="{736E97C0-0FCB-4736-8692-7ADA051F29D0}" destId="{4203F307-3AF0-431F-AD37-CCFBA1844CC0}" srcOrd="0" destOrd="0" presId="urn:microsoft.com/office/officeart/2005/8/layout/vList5"/>
    <dgm:cxn modelId="{D8B4579F-71DD-4F13-B8AF-D9976A24CDB4}" type="presParOf" srcId="{736E97C0-0FCB-4736-8692-7ADA051F29D0}" destId="{BF8DFCC9-7DB3-4544-A708-764E72DE0F2F}" srcOrd="1" destOrd="0" presId="urn:microsoft.com/office/officeart/2005/8/layout/vList5"/>
    <dgm:cxn modelId="{4F493384-8AC5-4B4B-B46A-AF025795F39E}" type="presParOf" srcId="{949D380B-AFDC-47C7-820D-74B7A03E17A2}" destId="{0E0F8743-342D-4B4D-9501-C9D56C0F5342}" srcOrd="1" destOrd="0" presId="urn:microsoft.com/office/officeart/2005/8/layout/vList5"/>
    <dgm:cxn modelId="{46EB0FCA-8717-4323-9C6F-22B8A4A63391}" type="presParOf" srcId="{949D380B-AFDC-47C7-820D-74B7A03E17A2}" destId="{FBEC1E39-C75B-43D8-B8F0-11600EB4F20E}" srcOrd="2" destOrd="0" presId="urn:microsoft.com/office/officeart/2005/8/layout/vList5"/>
    <dgm:cxn modelId="{94E2CC3B-D000-411C-A122-C1E742FFC0B6}" type="presParOf" srcId="{FBEC1E39-C75B-43D8-B8F0-11600EB4F20E}" destId="{54FEE396-2A58-434B-B7E9-5877101F5072}" srcOrd="0" destOrd="0" presId="urn:microsoft.com/office/officeart/2005/8/layout/vList5"/>
    <dgm:cxn modelId="{7B9D1326-9652-4F10-8DC6-A09ABB1EF4C6}" type="presParOf" srcId="{FBEC1E39-C75B-43D8-B8F0-11600EB4F20E}" destId="{1CBA10AC-5E4B-42C5-910A-2F0E1E6654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089FF-C34A-4278-A00F-1062AC5BACC6}">
      <dsp:nvSpPr>
        <dsp:cNvPr id="0" name=""/>
        <dsp:cNvSpPr/>
      </dsp:nvSpPr>
      <dsp:spPr>
        <a:xfrm>
          <a:off x="3949311" y="2438400"/>
          <a:ext cx="617194" cy="1969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1798" y="0"/>
              </a:lnTo>
              <a:lnTo>
                <a:pt x="311798" y="1969799"/>
              </a:lnTo>
              <a:lnTo>
                <a:pt x="617194" y="1969799"/>
              </a:lnTo>
            </a:path>
          </a:pathLst>
        </a:custGeom>
        <a:noFill/>
        <a:ln w="26425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891A6-14EF-45A0-86DF-88FEC5C8127D}">
      <dsp:nvSpPr>
        <dsp:cNvPr id="0" name=""/>
        <dsp:cNvSpPr/>
      </dsp:nvSpPr>
      <dsp:spPr>
        <a:xfrm>
          <a:off x="3949311" y="2438400"/>
          <a:ext cx="617194" cy="656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1798" y="0"/>
              </a:lnTo>
              <a:lnTo>
                <a:pt x="311798" y="656599"/>
              </a:lnTo>
              <a:lnTo>
                <a:pt x="617194" y="656599"/>
              </a:lnTo>
            </a:path>
          </a:pathLst>
        </a:custGeom>
        <a:noFill/>
        <a:ln w="26425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558C0-F878-4EB3-92BD-D26AD47F538C}">
      <dsp:nvSpPr>
        <dsp:cNvPr id="0" name=""/>
        <dsp:cNvSpPr/>
      </dsp:nvSpPr>
      <dsp:spPr>
        <a:xfrm>
          <a:off x="3949311" y="1781800"/>
          <a:ext cx="617194" cy="656599"/>
        </a:xfrm>
        <a:custGeom>
          <a:avLst/>
          <a:gdLst/>
          <a:ahLst/>
          <a:cxnLst/>
          <a:rect l="0" t="0" r="0" b="0"/>
          <a:pathLst>
            <a:path>
              <a:moveTo>
                <a:pt x="0" y="656599"/>
              </a:moveTo>
              <a:lnTo>
                <a:pt x="311798" y="656599"/>
              </a:lnTo>
              <a:lnTo>
                <a:pt x="311798" y="0"/>
              </a:lnTo>
              <a:lnTo>
                <a:pt x="617194" y="0"/>
              </a:lnTo>
            </a:path>
          </a:pathLst>
        </a:custGeom>
        <a:noFill/>
        <a:ln w="26425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F9DDE-6F7F-4D50-80D2-CC8B83512C0A}">
      <dsp:nvSpPr>
        <dsp:cNvPr id="0" name=""/>
        <dsp:cNvSpPr/>
      </dsp:nvSpPr>
      <dsp:spPr>
        <a:xfrm>
          <a:off x="3949311" y="468600"/>
          <a:ext cx="617194" cy="1969799"/>
        </a:xfrm>
        <a:custGeom>
          <a:avLst/>
          <a:gdLst/>
          <a:ahLst/>
          <a:cxnLst/>
          <a:rect l="0" t="0" r="0" b="0"/>
          <a:pathLst>
            <a:path>
              <a:moveTo>
                <a:pt x="0" y="1969799"/>
              </a:moveTo>
              <a:lnTo>
                <a:pt x="311798" y="1969799"/>
              </a:lnTo>
              <a:lnTo>
                <a:pt x="311798" y="0"/>
              </a:lnTo>
              <a:lnTo>
                <a:pt x="617194" y="0"/>
              </a:lnTo>
            </a:path>
          </a:pathLst>
        </a:custGeom>
        <a:noFill/>
        <a:ln w="26425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6A797-9834-4C3D-97B2-C1C8B3E4534D}">
      <dsp:nvSpPr>
        <dsp:cNvPr id="0" name=""/>
        <dsp:cNvSpPr/>
      </dsp:nvSpPr>
      <dsp:spPr>
        <a:xfrm>
          <a:off x="0" y="1829772"/>
          <a:ext cx="3949311" cy="1217254"/>
        </a:xfrm>
        <a:prstGeom prst="rect">
          <a:avLst/>
        </a:prstGeom>
        <a:solidFill>
          <a:srgbClr val="FF990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</a:t>
          </a:r>
          <a:r>
            <a:rPr lang="zh-TW" sz="32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課程設計與教學</a:t>
          </a:r>
          <a:r>
            <a:rPr lang="en-US" altLang="zh-TW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4</a:t>
          </a:r>
          <a:r>
            <a:rPr 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個指標、</a:t>
          </a:r>
          <a:r>
            <a:rPr 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13</a:t>
          </a:r>
          <a:r>
            <a:rPr 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個檢核重點</a:t>
          </a:r>
          <a:r>
            <a:rPr lang="zh-TW" altLang="en-US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5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0" y="1829772"/>
        <a:ext cx="3949311" cy="1217254"/>
      </dsp:txXfrm>
    </dsp:sp>
    <dsp:sp modelId="{E1A2002F-0EB5-466A-9D90-12A169D46F63}">
      <dsp:nvSpPr>
        <dsp:cNvPr id="0" name=""/>
        <dsp:cNvSpPr/>
      </dsp:nvSpPr>
      <dsp:spPr>
        <a:xfrm>
          <a:off x="4566505" y="2872"/>
          <a:ext cx="3663094" cy="931455"/>
        </a:xfrm>
        <a:prstGeom prst="rect">
          <a:avLst/>
        </a:prstGeom>
        <a:solidFill>
          <a:srgbClr val="FFCC99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課程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目標、選擇與組織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2872"/>
        <a:ext cx="3663094" cy="931455"/>
      </dsp:txXfrm>
    </dsp:sp>
    <dsp:sp modelId="{3383600C-2EC2-4446-88D6-A1357C06CC1A}">
      <dsp:nvSpPr>
        <dsp:cNvPr id="0" name=""/>
        <dsp:cNvSpPr/>
      </dsp:nvSpPr>
      <dsp:spPr>
        <a:xfrm>
          <a:off x="4566505" y="1316072"/>
          <a:ext cx="3663094" cy="931455"/>
        </a:xfrm>
        <a:prstGeom prst="rect">
          <a:avLst/>
        </a:prstGeom>
        <a:solidFill>
          <a:srgbClr val="FFCC99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A-2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教學清晰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前、內容、活動、後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8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1316072"/>
        <a:ext cx="3663094" cy="931455"/>
      </dsp:txXfrm>
    </dsp:sp>
    <dsp:sp modelId="{96CAB934-3440-4CE0-A0EF-277B1728F850}">
      <dsp:nvSpPr>
        <dsp:cNvPr id="0" name=""/>
        <dsp:cNvSpPr/>
      </dsp:nvSpPr>
      <dsp:spPr>
        <a:xfrm>
          <a:off x="4566505" y="2629272"/>
          <a:ext cx="3663094" cy="931455"/>
        </a:xfrm>
        <a:prstGeom prst="rect">
          <a:avLst/>
        </a:prstGeom>
        <a:solidFill>
          <a:srgbClr val="FFCC99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教學多樣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教法、學習、互動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2629272"/>
        <a:ext cx="3663094" cy="931455"/>
      </dsp:txXfrm>
    </dsp:sp>
    <dsp:sp modelId="{8FE245A0-CFBB-4CD5-862E-5FF05EC7EC81}">
      <dsp:nvSpPr>
        <dsp:cNvPr id="0" name=""/>
        <dsp:cNvSpPr/>
      </dsp:nvSpPr>
      <dsp:spPr>
        <a:xfrm>
          <a:off x="4566505" y="3942471"/>
          <a:ext cx="3663094" cy="931455"/>
        </a:xfrm>
        <a:prstGeom prst="rect">
          <a:avLst/>
        </a:prstGeom>
        <a:solidFill>
          <a:srgbClr val="FFCC99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評量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用、回饋、調整、補充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3942471"/>
        <a:ext cx="3663094" cy="93145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648233" y="-2562912"/>
          <a:ext cx="1109934" cy="7013763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了解學生</a:t>
          </a:r>
          <a:r>
            <a:rPr lang="zh-TW" altLang="en-US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個別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差異，協助學生適性發展。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了解學生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差異─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分析、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用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4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19" y="443185"/>
        <a:ext cx="6959580" cy="1001568"/>
      </dsp:txXfrm>
    </dsp:sp>
    <dsp:sp modelId="{4203F307-3AF0-431F-AD37-CCFBA1844CC0}">
      <dsp:nvSpPr>
        <dsp:cNvPr id="0" name=""/>
        <dsp:cNvSpPr/>
      </dsp:nvSpPr>
      <dsp:spPr>
        <a:xfrm>
          <a:off x="720" y="357691"/>
          <a:ext cx="1695598" cy="1172555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7959" y="414930"/>
        <a:ext cx="1581120" cy="1058077"/>
      </dsp:txXfrm>
    </dsp:sp>
    <dsp:sp modelId="{1CBA10AC-5E4B-42C5-910A-2F0E1E665497}">
      <dsp:nvSpPr>
        <dsp:cNvPr id="0" name=""/>
        <dsp:cNvSpPr/>
      </dsp:nvSpPr>
      <dsp:spPr>
        <a:xfrm rot="5400000">
          <a:off x="4095917" y="-653543"/>
          <a:ext cx="2216727" cy="7015933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B-3-1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建立並分析學生輔導的相關資料，了解學生差異。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B-3-2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運用學生輔導的相關資料，有效引導學生適性發展。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en-US" altLang="zh-TW" sz="2400" kern="1200" dirty="0" smtClean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14" y="1854272"/>
        <a:ext cx="6907721" cy="2000303"/>
      </dsp:txXfrm>
    </dsp:sp>
    <dsp:sp modelId="{54FEE396-2A58-434B-B7E9-5877101F5072}">
      <dsp:nvSpPr>
        <dsp:cNvPr id="0" name=""/>
        <dsp:cNvSpPr/>
      </dsp:nvSpPr>
      <dsp:spPr>
        <a:xfrm>
          <a:off x="720" y="2135895"/>
          <a:ext cx="1695593" cy="1437055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0871" y="2206046"/>
        <a:ext cx="1555291" cy="129675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654874" y="-2631989"/>
          <a:ext cx="1096652" cy="7013763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促進親師溝通與合作。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（親師溝通─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教師、學生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8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19" y="380100"/>
        <a:ext cx="6960229" cy="989584"/>
      </dsp:txXfrm>
    </dsp:sp>
    <dsp:sp modelId="{4203F307-3AF0-431F-AD37-CCFBA1844CC0}">
      <dsp:nvSpPr>
        <dsp:cNvPr id="0" name=""/>
        <dsp:cNvSpPr/>
      </dsp:nvSpPr>
      <dsp:spPr>
        <a:xfrm>
          <a:off x="0" y="283434"/>
          <a:ext cx="1695598" cy="1182916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7745" y="341179"/>
        <a:ext cx="1580108" cy="1067426"/>
      </dsp:txXfrm>
    </dsp:sp>
    <dsp:sp modelId="{1CBA10AC-5E4B-42C5-910A-2F0E1E665497}">
      <dsp:nvSpPr>
        <dsp:cNvPr id="0" name=""/>
        <dsp:cNvSpPr/>
      </dsp:nvSpPr>
      <dsp:spPr>
        <a:xfrm rot="5400000">
          <a:off x="3924224" y="-534955"/>
          <a:ext cx="2560113" cy="7015933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B-4-1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運用多元溝通方式，向家長說明教學、評量與班級經營理念及做法。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教師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B-4-2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通知家長有關學生在校學習、生活及其他表現情形，促進家長共同關心和協助學生學習與發展。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學生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14" y="1817929"/>
        <a:ext cx="6890959" cy="2310165"/>
      </dsp:txXfrm>
    </dsp:sp>
    <dsp:sp modelId="{54FEE396-2A58-434B-B7E9-5877101F5072}">
      <dsp:nvSpPr>
        <dsp:cNvPr id="0" name=""/>
        <dsp:cNvSpPr/>
      </dsp:nvSpPr>
      <dsp:spPr>
        <a:xfrm>
          <a:off x="720" y="2248151"/>
          <a:ext cx="1695593" cy="1449719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1489" y="2318920"/>
        <a:ext cx="1554055" cy="130818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1558C0-F878-4EB3-92BD-D26AD47F538C}">
      <dsp:nvSpPr>
        <dsp:cNvPr id="0" name=""/>
        <dsp:cNvSpPr/>
      </dsp:nvSpPr>
      <dsp:spPr>
        <a:xfrm>
          <a:off x="3492760" y="2304256"/>
          <a:ext cx="766975" cy="8240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3699" y="0"/>
              </a:lnTo>
              <a:lnTo>
                <a:pt x="383699" y="824044"/>
              </a:lnTo>
              <a:lnTo>
                <a:pt x="766975" y="824044"/>
              </a:lnTo>
            </a:path>
          </a:pathLst>
        </a:custGeom>
        <a:noFill/>
        <a:ln w="26425" cap="flat" cmpd="sng" algn="ctr">
          <a:solidFill>
            <a:srgbClr val="CC006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F9DDE-6F7F-4D50-80D2-CC8B83512C0A}">
      <dsp:nvSpPr>
        <dsp:cNvPr id="0" name=""/>
        <dsp:cNvSpPr/>
      </dsp:nvSpPr>
      <dsp:spPr>
        <a:xfrm>
          <a:off x="3492760" y="1480211"/>
          <a:ext cx="766975" cy="824044"/>
        </a:xfrm>
        <a:custGeom>
          <a:avLst/>
          <a:gdLst/>
          <a:ahLst/>
          <a:cxnLst/>
          <a:rect l="0" t="0" r="0" b="0"/>
          <a:pathLst>
            <a:path>
              <a:moveTo>
                <a:pt x="0" y="824044"/>
              </a:moveTo>
              <a:lnTo>
                <a:pt x="383699" y="824044"/>
              </a:lnTo>
              <a:lnTo>
                <a:pt x="383699" y="0"/>
              </a:lnTo>
              <a:lnTo>
                <a:pt x="766975" y="0"/>
              </a:lnTo>
            </a:path>
          </a:pathLst>
        </a:custGeom>
        <a:noFill/>
        <a:ln w="26425" cap="flat" cmpd="sng" algn="ctr">
          <a:solidFill>
            <a:srgbClr val="CC0066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6A797-9834-4C3D-97B2-C1C8B3E4534D}">
      <dsp:nvSpPr>
        <dsp:cNvPr id="0" name=""/>
        <dsp:cNvSpPr/>
      </dsp:nvSpPr>
      <dsp:spPr>
        <a:xfrm>
          <a:off x="0" y="1655710"/>
          <a:ext cx="3492760" cy="1297091"/>
        </a:xfrm>
        <a:prstGeom prst="rect">
          <a:avLst/>
        </a:prstGeom>
        <a:solidFill>
          <a:srgbClr val="FF6699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C</a:t>
          </a:r>
          <a:r>
            <a:rPr lang="zh-TW" sz="32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專業精進與責任</a:t>
          </a:r>
          <a:r>
            <a:rPr lang="en-US" altLang="zh-TW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altLang="zh-TW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2</a:t>
          </a:r>
          <a:r>
            <a:rPr 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個指標、</a:t>
          </a:r>
          <a:r>
            <a:rPr lang="en-US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7</a:t>
          </a:r>
          <a:r>
            <a:rPr 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個檢核重點</a:t>
          </a:r>
          <a:r>
            <a:rPr lang="zh-TW" altLang="en-US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5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0" y="1655710"/>
        <a:ext cx="3492760" cy="1297091"/>
      </dsp:txXfrm>
    </dsp:sp>
    <dsp:sp modelId="{E1A2002F-0EB5-466A-9D90-12A169D46F63}">
      <dsp:nvSpPr>
        <dsp:cNvPr id="0" name=""/>
        <dsp:cNvSpPr/>
      </dsp:nvSpPr>
      <dsp:spPr>
        <a:xfrm>
          <a:off x="4259736" y="895714"/>
          <a:ext cx="4597247" cy="1168993"/>
        </a:xfrm>
        <a:prstGeom prst="rect">
          <a:avLst/>
        </a:prstGeom>
        <a:solidFill>
          <a:srgbClr val="FFCC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個人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專業精進規劃、參與、分享發表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259736" y="895714"/>
        <a:ext cx="4597247" cy="1168993"/>
      </dsp:txXfrm>
    </dsp:sp>
    <dsp:sp modelId="{3383600C-2EC2-4446-88D6-A1357C06CC1A}">
      <dsp:nvSpPr>
        <dsp:cNvPr id="0" name=""/>
        <dsp:cNvSpPr/>
      </dsp:nvSpPr>
      <dsp:spPr>
        <a:xfrm>
          <a:off x="4259736" y="2543803"/>
          <a:ext cx="4597247" cy="1168993"/>
        </a:xfrm>
        <a:prstGeom prst="rect">
          <a:avLst/>
        </a:prstGeom>
        <a:solidFill>
          <a:srgbClr val="FFCC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團體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學校事務、學習社群、發揮影響力、社區資源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8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259736" y="2543803"/>
        <a:ext cx="4597247" cy="116899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624205" y="-2792357"/>
          <a:ext cx="1191853" cy="7122973"/>
        </a:xfrm>
        <a:prstGeom prst="round2SameRect">
          <a:avLst/>
        </a:prstGeom>
        <a:solidFill>
          <a:srgbClr val="FFE9C9">
            <a:alpha val="89804"/>
          </a:srgbClr>
        </a:solidFill>
        <a:ln w="26425" cap="flat" cmpd="sng" algn="ctr">
          <a:solidFill>
            <a:srgbClr val="FFFDE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36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</a:t>
          </a:r>
          <a:r>
            <a:rPr lang="zh-TW" altLang="en-US" sz="36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專業精進與專業責任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58646" y="231383"/>
        <a:ext cx="7064792" cy="1075491"/>
      </dsp:txXfrm>
    </dsp:sp>
    <dsp:sp modelId="{4203F307-3AF0-431F-AD37-CCFBA1844CC0}">
      <dsp:nvSpPr>
        <dsp:cNvPr id="0" name=""/>
        <dsp:cNvSpPr/>
      </dsp:nvSpPr>
      <dsp:spPr>
        <a:xfrm>
          <a:off x="3357" y="796"/>
          <a:ext cx="1655287" cy="1536664"/>
        </a:xfrm>
        <a:prstGeom prst="roundRect">
          <a:avLst/>
        </a:prstGeom>
        <a:solidFill>
          <a:srgbClr val="FFBF61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層面</a:t>
          </a:r>
          <a:endParaRPr lang="zh-TW" altLang="en-US" sz="45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8371" y="75810"/>
        <a:ext cx="1505259" cy="1386636"/>
      </dsp:txXfrm>
    </dsp:sp>
    <dsp:sp modelId="{9950E92E-7A12-46AE-89D9-203B7BAE3A71}">
      <dsp:nvSpPr>
        <dsp:cNvPr id="0" name=""/>
        <dsp:cNvSpPr/>
      </dsp:nvSpPr>
      <dsp:spPr>
        <a:xfrm rot="5400000">
          <a:off x="3531032" y="-177399"/>
          <a:ext cx="3350690" cy="7083633"/>
        </a:xfrm>
        <a:prstGeom prst="round2SameRect">
          <a:avLst/>
        </a:prstGeom>
        <a:solidFill>
          <a:srgbClr val="E2E2F6">
            <a:alpha val="89804"/>
          </a:srgbClr>
        </a:solidFill>
        <a:ln w="26425" cap="flat" cmpd="sng" algn="ctr">
          <a:solidFill>
            <a:srgbClr val="E2E2F6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zh-TW" altLang="en-US" sz="22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首先從個人專業精進做起，再到協助同儕、社群和學校的專業責任，也是學者討論教師專業發展時主要關注的面向。</a:t>
          </a:r>
          <a:endParaRPr lang="zh-TW" altLang="en-US" sz="22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22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例如：</a:t>
          </a:r>
          <a:r>
            <a:rPr lang="en-US" altLang="zh-TW" sz="22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B. M. Harris</a:t>
          </a:r>
          <a:r>
            <a:rPr lang="zh-TW" altLang="en-US" sz="22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的專業成長理論，共分為</a:t>
          </a:r>
          <a:r>
            <a:rPr lang="en-US" altLang="zh-TW" sz="22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5</a:t>
          </a:r>
          <a:r>
            <a:rPr lang="zh-TW" altLang="en-US" sz="22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個層次： </a:t>
          </a:r>
          <a:r>
            <a:rPr lang="zh-TW" altLang="en-US" sz="22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知道（知識）、 探究（理解）、 試驗（形成技能）、 建立（應用）、 決定（內化）</a:t>
          </a:r>
          <a:r>
            <a:rPr lang="zh-TW" altLang="en-US" sz="22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。從知道某個教學行為開始，到我能適應它、完善它，成為我的教學風格，廣泛地、經常地使用，並擴大使用、發展資源檔、和同事分享知識與技巧。</a:t>
          </a:r>
          <a:endParaRPr lang="zh-TW" altLang="en-US" sz="22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64561" y="1852639"/>
        <a:ext cx="6920066" cy="3023556"/>
      </dsp:txXfrm>
    </dsp:sp>
    <dsp:sp modelId="{548A8730-E829-4A58-9A5C-38B78720A4DC}">
      <dsp:nvSpPr>
        <dsp:cNvPr id="0" name=""/>
        <dsp:cNvSpPr/>
      </dsp:nvSpPr>
      <dsp:spPr>
        <a:xfrm>
          <a:off x="3357" y="2264330"/>
          <a:ext cx="1661203" cy="2200172"/>
        </a:xfrm>
        <a:prstGeom prst="roundRect">
          <a:avLst/>
        </a:prstGeom>
        <a:solidFill>
          <a:srgbClr val="666699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論述</a:t>
          </a:r>
          <a:endParaRPr lang="zh-TW" altLang="en-US" sz="45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84450" y="2345423"/>
        <a:ext cx="1499017" cy="203798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525895" y="-2771290"/>
          <a:ext cx="1268607" cy="6955798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參與教育研究、致力專業成長</a:t>
          </a:r>
          <a:r>
            <a:rPr lang="zh-TW" altLang="en-US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zh-TW" altLang="en-US" sz="24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個人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專業精進規劃、參與、分享發表</a:t>
          </a:r>
          <a:r>
            <a:rPr lang="zh-TW" altLang="en-US" sz="24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8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82300" y="134233"/>
        <a:ext cx="6893870" cy="1144751"/>
      </dsp:txXfrm>
    </dsp:sp>
    <dsp:sp modelId="{4203F307-3AF0-431F-AD37-CCFBA1844CC0}">
      <dsp:nvSpPr>
        <dsp:cNvPr id="0" name=""/>
        <dsp:cNvSpPr/>
      </dsp:nvSpPr>
      <dsp:spPr>
        <a:xfrm>
          <a:off x="714" y="54634"/>
          <a:ext cx="1681585" cy="1303947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64367" y="118287"/>
        <a:ext cx="1554279" cy="1176641"/>
      </dsp:txXfrm>
    </dsp:sp>
    <dsp:sp modelId="{1CBA10AC-5E4B-42C5-910A-2F0E1E665497}">
      <dsp:nvSpPr>
        <dsp:cNvPr id="0" name=""/>
        <dsp:cNvSpPr/>
      </dsp:nvSpPr>
      <dsp:spPr>
        <a:xfrm rot="5400000">
          <a:off x="3678723" y="-407645"/>
          <a:ext cx="2965093" cy="6957949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C-1-1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規劃個人專業成長計畫，並確實執行。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 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專業精進規劃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C-1-2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教育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研習、進修與研究，並將所學融入專業實踐。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C-1-3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分享或發表專業實踐或研究的成果。</a:t>
          </a: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選用）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分享發表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82295" y="1733527"/>
        <a:ext cx="6813205" cy="2675605"/>
      </dsp:txXfrm>
    </dsp:sp>
    <dsp:sp modelId="{54FEE396-2A58-434B-B7E9-5877101F5072}">
      <dsp:nvSpPr>
        <dsp:cNvPr id="0" name=""/>
        <dsp:cNvSpPr/>
      </dsp:nvSpPr>
      <dsp:spPr>
        <a:xfrm>
          <a:off x="714" y="2272280"/>
          <a:ext cx="1681580" cy="1598098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8727" y="2350293"/>
        <a:ext cx="1525554" cy="144207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881733" y="-3056055"/>
          <a:ext cx="900945" cy="7187658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參與學校事務，展現協作</a:t>
          </a:r>
          <a:r>
            <a:rPr lang="zh-TW" altLang="en-US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與影響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力。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（團體─</a:t>
          </a:r>
          <a:r>
            <a:rPr lang="zh-TW" altLang="zh-TW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學校事務、學習社群、發揮影響力、社區資源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738377" y="131282"/>
        <a:ext cx="7143677" cy="812983"/>
      </dsp:txXfrm>
    </dsp:sp>
    <dsp:sp modelId="{4203F307-3AF0-431F-AD37-CCFBA1844CC0}">
      <dsp:nvSpPr>
        <dsp:cNvPr id="0" name=""/>
        <dsp:cNvSpPr/>
      </dsp:nvSpPr>
      <dsp:spPr>
        <a:xfrm>
          <a:off x="738" y="1190"/>
          <a:ext cx="1737638" cy="1073167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3126" y="53578"/>
        <a:ext cx="1632862" cy="968391"/>
      </dsp:txXfrm>
    </dsp:sp>
    <dsp:sp modelId="{1CBA10AC-5E4B-42C5-910A-2F0E1E665497}">
      <dsp:nvSpPr>
        <dsp:cNvPr id="0" name=""/>
        <dsp:cNvSpPr/>
      </dsp:nvSpPr>
      <dsp:spPr>
        <a:xfrm rot="5400000">
          <a:off x="3593789" y="-655134"/>
          <a:ext cx="3479045" cy="7189882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C-2-1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參與學校相關教學、輔導或行政事務，建立同儕合作關係。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學校事務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C-2-2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參與教師專業學習社群，持續對話、合作、分享與省思，促進學生學習與學校進步。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學習社群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C-2-3 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發揮教師專業影響力，支持、協助與促進同儕專業表現。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發揮影響力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C-2-4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運用或整合社區資源，建立有利於學生學習的夥伴關係</a:t>
          </a:r>
          <a:r>
            <a:rPr lang="zh-TW" altLang="en-US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（選用）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社區資源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738371" y="1370117"/>
        <a:ext cx="7020049" cy="3139379"/>
      </dsp:txXfrm>
    </dsp:sp>
    <dsp:sp modelId="{54FEE396-2A58-434B-B7E9-5877101F5072}">
      <dsp:nvSpPr>
        <dsp:cNvPr id="0" name=""/>
        <dsp:cNvSpPr/>
      </dsp:nvSpPr>
      <dsp:spPr>
        <a:xfrm>
          <a:off x="738" y="2274942"/>
          <a:ext cx="1737633" cy="1329729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65650" y="2339854"/>
        <a:ext cx="1607809" cy="11999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0E92E-7A12-46AE-89D9-203B7BAE3A71}">
      <dsp:nvSpPr>
        <dsp:cNvPr id="0" name=""/>
        <dsp:cNvSpPr/>
      </dsp:nvSpPr>
      <dsp:spPr>
        <a:xfrm rot="5400000">
          <a:off x="4444430" y="-2744589"/>
          <a:ext cx="1558942" cy="7090557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FFDE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參照課程綱要與學生特質明訂教學目標，進行課程與教學設計。</a:t>
          </a: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（課程─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目標、選擇與組織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8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78623" y="97319"/>
        <a:ext cx="7014456" cy="1406740"/>
      </dsp:txXfrm>
    </dsp:sp>
    <dsp:sp modelId="{548A8730-E829-4A58-9A5C-38B78720A4DC}">
      <dsp:nvSpPr>
        <dsp:cNvPr id="0" name=""/>
        <dsp:cNvSpPr/>
      </dsp:nvSpPr>
      <dsp:spPr>
        <a:xfrm>
          <a:off x="15795" y="564"/>
          <a:ext cx="1662827" cy="1600250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93913" y="78682"/>
        <a:ext cx="1506591" cy="1444014"/>
      </dsp:txXfrm>
    </dsp:sp>
    <dsp:sp modelId="{1CBA10AC-5E4B-42C5-910A-2F0E1E665497}">
      <dsp:nvSpPr>
        <dsp:cNvPr id="0" name=""/>
        <dsp:cNvSpPr/>
      </dsp:nvSpPr>
      <dsp:spPr>
        <a:xfrm rot="5400000">
          <a:off x="3890665" y="-409727"/>
          <a:ext cx="2666486" cy="7080831"/>
        </a:xfrm>
        <a:prstGeom prst="round2SameRect">
          <a:avLst/>
        </a:prstGeom>
        <a:solidFill>
          <a:srgbClr val="CEE7EA">
            <a:alpha val="89804"/>
          </a:srgbClr>
        </a:solidFill>
        <a:ln w="26425" cap="flat" cmpd="sng" algn="ctr">
          <a:solidFill>
            <a:srgbClr val="FFFDE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A-1-1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參照課程綱要與學生特質明訂教學目標，</a:t>
          </a:r>
          <a:r>
            <a:rPr lang="zh-TW" altLang="en-US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並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研擬</a:t>
          </a:r>
          <a:r>
            <a:rPr lang="zh-TW" altLang="en-US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課程與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教學計畫或個別化教育計畫</a:t>
          </a:r>
          <a:r>
            <a:rPr lang="zh-TW" altLang="en-US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IEP</a:t>
          </a:r>
          <a:r>
            <a:rPr lang="zh-TW" altLang="en-US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目標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22350">
            <a:lnSpc>
              <a:spcPct val="10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A-1-2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依據教學目標與學生需求，選編適合之教材。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選擇與組織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83493" y="1927612"/>
        <a:ext cx="6950664" cy="2406152"/>
      </dsp:txXfrm>
    </dsp:sp>
    <dsp:sp modelId="{54FEE396-2A58-434B-B7E9-5877101F5072}">
      <dsp:nvSpPr>
        <dsp:cNvPr id="0" name=""/>
        <dsp:cNvSpPr/>
      </dsp:nvSpPr>
      <dsp:spPr>
        <a:xfrm>
          <a:off x="15795" y="2319571"/>
          <a:ext cx="1667697" cy="1622234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94986" y="2398762"/>
        <a:ext cx="1509315" cy="146385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694688" y="-2869338"/>
          <a:ext cx="1236686" cy="7224862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A-2 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掌握教材內容，實施教學活動，促進學生學習。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（教學清晰─</a:t>
          </a:r>
          <a:r>
            <a:rPr lang="zh-TW" altLang="zh-TW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前、內容、活動、後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700600" y="185120"/>
        <a:ext cx="7164492" cy="1115946"/>
      </dsp:txXfrm>
    </dsp:sp>
    <dsp:sp modelId="{4203F307-3AF0-431F-AD37-CCFBA1844CC0}">
      <dsp:nvSpPr>
        <dsp:cNvPr id="0" name=""/>
        <dsp:cNvSpPr/>
      </dsp:nvSpPr>
      <dsp:spPr>
        <a:xfrm>
          <a:off x="3529" y="209947"/>
          <a:ext cx="1697071" cy="1101397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7295" y="263713"/>
        <a:ext cx="1589539" cy="993865"/>
      </dsp:txXfrm>
    </dsp:sp>
    <dsp:sp modelId="{1CBA10AC-5E4B-42C5-910A-2F0E1E665497}">
      <dsp:nvSpPr>
        <dsp:cNvPr id="0" name=""/>
        <dsp:cNvSpPr/>
      </dsp:nvSpPr>
      <dsp:spPr>
        <a:xfrm rot="5400000">
          <a:off x="3638762" y="-353592"/>
          <a:ext cx="3317676" cy="7196910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A-2-1</a:t>
          </a:r>
          <a:r>
            <a:rPr lang="zh-TW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有效連結學生的新舊知能或生活經驗，引發</a:t>
          </a:r>
          <a:r>
            <a:rPr lang="zh-TW" altLang="en-US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與</a:t>
          </a:r>
          <a:r>
            <a:rPr lang="zh-TW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維持學生學習動機。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前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A-2-2</a:t>
          </a:r>
          <a:r>
            <a:rPr lang="zh-TW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清晰呈現教材內容，協助學生習得重要概念、原則或技能。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內容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A-2-3</a:t>
          </a:r>
          <a:r>
            <a:rPr lang="zh-TW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提供適當的練習或活動，以理解或熟練學習內容。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活動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en-US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A-2-4</a:t>
          </a:r>
          <a:r>
            <a:rPr lang="zh-TW" altLang="zh-TW" sz="23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完成每個學習活動後，適時歸納或總結學習重點。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後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9145" y="1747981"/>
        <a:ext cx="7034954" cy="2993764"/>
      </dsp:txXfrm>
    </dsp:sp>
    <dsp:sp modelId="{54FEE396-2A58-434B-B7E9-5877101F5072}">
      <dsp:nvSpPr>
        <dsp:cNvPr id="0" name=""/>
        <dsp:cNvSpPr/>
      </dsp:nvSpPr>
      <dsp:spPr>
        <a:xfrm>
          <a:off x="3529" y="2621266"/>
          <a:ext cx="1695615" cy="1349815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69422" y="2687159"/>
        <a:ext cx="1563829" cy="12180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556474" y="-2724295"/>
          <a:ext cx="1293453" cy="7013763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運用適切教學策略與溝通技巧，幫助學生學習。</a:t>
          </a:r>
          <a:r>
            <a:rPr lang="zh-TW" altLang="en-US" sz="22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2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教學多樣</a:t>
          </a:r>
          <a:r>
            <a:rPr lang="zh-TW" altLang="en-US" sz="22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2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教法、學習、互動</a:t>
          </a:r>
          <a:r>
            <a:rPr lang="zh-TW" altLang="en-US" sz="22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2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20" y="199000"/>
        <a:ext cx="6950622" cy="1167171"/>
      </dsp:txXfrm>
    </dsp:sp>
    <dsp:sp modelId="{4203F307-3AF0-431F-AD37-CCFBA1844CC0}">
      <dsp:nvSpPr>
        <dsp:cNvPr id="0" name=""/>
        <dsp:cNvSpPr/>
      </dsp:nvSpPr>
      <dsp:spPr>
        <a:xfrm>
          <a:off x="720" y="126703"/>
          <a:ext cx="1695598" cy="1296841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64027" y="190010"/>
        <a:ext cx="1568984" cy="1170227"/>
      </dsp:txXfrm>
    </dsp:sp>
    <dsp:sp modelId="{1CBA10AC-5E4B-42C5-910A-2F0E1E665497}">
      <dsp:nvSpPr>
        <dsp:cNvPr id="0" name=""/>
        <dsp:cNvSpPr/>
      </dsp:nvSpPr>
      <dsp:spPr>
        <a:xfrm rot="5400000">
          <a:off x="3742040" y="-513832"/>
          <a:ext cx="2925920" cy="7015933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A-3-1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運用適切的教學方法，引導學生思考、討論或實作。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教法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A-3-2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教學活動中能融入學習策略的指導。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學習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3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A-3-3</a:t>
          </a:r>
          <a:r>
            <a:rPr lang="zh-TW" altLang="zh-TW" sz="23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運用口語、非口語、教室走動等溝通技巧，幫助學生學習。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互動</a:t>
          </a:r>
          <a:r>
            <a:rPr lang="en-US" altLang="zh-TW" sz="23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3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7034" y="1674006"/>
        <a:ext cx="6873101" cy="2640256"/>
      </dsp:txXfrm>
    </dsp:sp>
    <dsp:sp modelId="{54FEE396-2A58-434B-B7E9-5877101F5072}">
      <dsp:nvSpPr>
        <dsp:cNvPr id="0" name=""/>
        <dsp:cNvSpPr/>
      </dsp:nvSpPr>
      <dsp:spPr>
        <a:xfrm>
          <a:off x="0" y="2232246"/>
          <a:ext cx="1695593" cy="1589340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7585" y="2309831"/>
        <a:ext cx="1540423" cy="1434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599910" y="-2694787"/>
          <a:ext cx="1206582" cy="7013763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運用多元評量方式評估學生能力</a:t>
          </a:r>
          <a:r>
            <a:rPr lang="zh-TW" altLang="en-US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，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提供學習回饋並調整教學。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評量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運用、回饋、調整、補充</a:t>
          </a:r>
          <a:r>
            <a:rPr lang="zh-TW" altLang="en-US" sz="23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3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20" y="267703"/>
        <a:ext cx="6954863" cy="1088782"/>
      </dsp:txXfrm>
    </dsp:sp>
    <dsp:sp modelId="{4203F307-3AF0-431F-AD37-CCFBA1844CC0}">
      <dsp:nvSpPr>
        <dsp:cNvPr id="0" name=""/>
        <dsp:cNvSpPr/>
      </dsp:nvSpPr>
      <dsp:spPr>
        <a:xfrm>
          <a:off x="720" y="209160"/>
          <a:ext cx="1695598" cy="1205868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9586" y="268026"/>
        <a:ext cx="1577866" cy="1088136"/>
      </dsp:txXfrm>
    </dsp:sp>
    <dsp:sp modelId="{1CBA10AC-5E4B-42C5-910A-2F0E1E665497}">
      <dsp:nvSpPr>
        <dsp:cNvPr id="0" name=""/>
        <dsp:cNvSpPr/>
      </dsp:nvSpPr>
      <dsp:spPr>
        <a:xfrm rot="5400000">
          <a:off x="3690398" y="-334110"/>
          <a:ext cx="3027765" cy="7015933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A-4-1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運用多元評量方式，評估學生學習成效。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A-4-2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分析評量結果，適時提供學生適切的學習回饋。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回饋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A-4-3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根據評量結果，調整教學。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調整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A-4-4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運用評量結果，規劃實施充實或補強性課程。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選用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補充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15" y="1807776"/>
        <a:ext cx="6868130" cy="2732159"/>
      </dsp:txXfrm>
    </dsp:sp>
    <dsp:sp modelId="{54FEE396-2A58-434B-B7E9-5877101F5072}">
      <dsp:nvSpPr>
        <dsp:cNvPr id="0" name=""/>
        <dsp:cNvSpPr/>
      </dsp:nvSpPr>
      <dsp:spPr>
        <a:xfrm>
          <a:off x="720" y="2434931"/>
          <a:ext cx="1695593" cy="1477849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2863" y="2507074"/>
        <a:ext cx="1551307" cy="133356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089FF-C34A-4278-A00F-1062AC5BACC6}">
      <dsp:nvSpPr>
        <dsp:cNvPr id="0" name=""/>
        <dsp:cNvSpPr/>
      </dsp:nvSpPr>
      <dsp:spPr>
        <a:xfrm>
          <a:off x="3949311" y="2438400"/>
          <a:ext cx="617194" cy="19697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1798" y="0"/>
              </a:lnTo>
              <a:lnTo>
                <a:pt x="311798" y="1969799"/>
              </a:lnTo>
              <a:lnTo>
                <a:pt x="617194" y="1969799"/>
              </a:lnTo>
            </a:path>
          </a:pathLst>
        </a:custGeom>
        <a:noFill/>
        <a:ln w="26425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8891A6-14EF-45A0-86DF-88FEC5C8127D}">
      <dsp:nvSpPr>
        <dsp:cNvPr id="0" name=""/>
        <dsp:cNvSpPr/>
      </dsp:nvSpPr>
      <dsp:spPr>
        <a:xfrm>
          <a:off x="3949311" y="2438400"/>
          <a:ext cx="617194" cy="6565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1798" y="0"/>
              </a:lnTo>
              <a:lnTo>
                <a:pt x="311798" y="656599"/>
              </a:lnTo>
              <a:lnTo>
                <a:pt x="617194" y="656599"/>
              </a:lnTo>
            </a:path>
          </a:pathLst>
        </a:custGeom>
        <a:noFill/>
        <a:ln w="26425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1558C0-F878-4EB3-92BD-D26AD47F538C}">
      <dsp:nvSpPr>
        <dsp:cNvPr id="0" name=""/>
        <dsp:cNvSpPr/>
      </dsp:nvSpPr>
      <dsp:spPr>
        <a:xfrm>
          <a:off x="3949311" y="1781800"/>
          <a:ext cx="617194" cy="656599"/>
        </a:xfrm>
        <a:custGeom>
          <a:avLst/>
          <a:gdLst/>
          <a:ahLst/>
          <a:cxnLst/>
          <a:rect l="0" t="0" r="0" b="0"/>
          <a:pathLst>
            <a:path>
              <a:moveTo>
                <a:pt x="0" y="656599"/>
              </a:moveTo>
              <a:lnTo>
                <a:pt x="311798" y="656599"/>
              </a:lnTo>
              <a:lnTo>
                <a:pt x="311798" y="0"/>
              </a:lnTo>
              <a:lnTo>
                <a:pt x="617194" y="0"/>
              </a:lnTo>
            </a:path>
          </a:pathLst>
        </a:custGeom>
        <a:noFill/>
        <a:ln w="26425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9F9DDE-6F7F-4D50-80D2-CC8B83512C0A}">
      <dsp:nvSpPr>
        <dsp:cNvPr id="0" name=""/>
        <dsp:cNvSpPr/>
      </dsp:nvSpPr>
      <dsp:spPr>
        <a:xfrm>
          <a:off x="3949311" y="468600"/>
          <a:ext cx="617194" cy="1969799"/>
        </a:xfrm>
        <a:custGeom>
          <a:avLst/>
          <a:gdLst/>
          <a:ahLst/>
          <a:cxnLst/>
          <a:rect l="0" t="0" r="0" b="0"/>
          <a:pathLst>
            <a:path>
              <a:moveTo>
                <a:pt x="0" y="1969799"/>
              </a:moveTo>
              <a:lnTo>
                <a:pt x="311798" y="1969799"/>
              </a:lnTo>
              <a:lnTo>
                <a:pt x="311798" y="0"/>
              </a:lnTo>
              <a:lnTo>
                <a:pt x="617194" y="0"/>
              </a:lnTo>
            </a:path>
          </a:pathLst>
        </a:custGeom>
        <a:noFill/>
        <a:ln w="26425" cap="flat" cmpd="sng" algn="ctr">
          <a:solidFill>
            <a:srgbClr val="6699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6A797-9834-4C3D-97B2-C1C8B3E4534D}">
      <dsp:nvSpPr>
        <dsp:cNvPr id="0" name=""/>
        <dsp:cNvSpPr/>
      </dsp:nvSpPr>
      <dsp:spPr>
        <a:xfrm>
          <a:off x="0" y="1829772"/>
          <a:ext cx="3949311" cy="1217254"/>
        </a:xfrm>
        <a:prstGeom prst="rect">
          <a:avLst/>
        </a:prstGeom>
        <a:solidFill>
          <a:srgbClr val="669900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B</a:t>
          </a:r>
          <a:r>
            <a:rPr lang="zh-TW" sz="32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班級經營與輔導</a:t>
          </a:r>
          <a:r>
            <a:rPr lang="en-US" altLang="zh-TW" sz="25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500" b="1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en-US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4</a:t>
          </a:r>
          <a:r>
            <a:rPr 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個指標、</a:t>
          </a:r>
          <a:r>
            <a:rPr lang="en-US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8</a:t>
          </a:r>
          <a:r>
            <a:rPr 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個檢核重點</a:t>
          </a:r>
          <a:r>
            <a:rPr lang="zh-TW" altLang="en-US" sz="2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5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0" y="1829772"/>
        <a:ext cx="3949311" cy="1217254"/>
      </dsp:txXfrm>
    </dsp:sp>
    <dsp:sp modelId="{E1A2002F-0EB5-466A-9D90-12A169D46F63}">
      <dsp:nvSpPr>
        <dsp:cNvPr id="0" name=""/>
        <dsp:cNvSpPr/>
      </dsp:nvSpPr>
      <dsp:spPr>
        <a:xfrm>
          <a:off x="4566505" y="2872"/>
          <a:ext cx="3663094" cy="931455"/>
        </a:xfrm>
        <a:prstGeom prst="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班級規範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建立、</a:t>
          </a:r>
          <a:r>
            <a:rPr lang="zh-TW" alt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回應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2872"/>
        <a:ext cx="3663094" cy="931455"/>
      </dsp:txXfrm>
    </dsp:sp>
    <dsp:sp modelId="{3383600C-2EC2-4446-88D6-A1357C06CC1A}">
      <dsp:nvSpPr>
        <dsp:cNvPr id="0" name=""/>
        <dsp:cNvSpPr/>
      </dsp:nvSpPr>
      <dsp:spPr>
        <a:xfrm>
          <a:off x="4566505" y="1316072"/>
          <a:ext cx="3663094" cy="931455"/>
        </a:xfrm>
        <a:prstGeom prst="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B-2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情境營造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安排、氣氛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8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1316072"/>
        <a:ext cx="3663094" cy="931455"/>
      </dsp:txXfrm>
    </dsp:sp>
    <dsp:sp modelId="{96CAB934-3440-4CE0-A0EF-277B1728F850}">
      <dsp:nvSpPr>
        <dsp:cNvPr id="0" name=""/>
        <dsp:cNvSpPr/>
      </dsp:nvSpPr>
      <dsp:spPr>
        <a:xfrm>
          <a:off x="4566505" y="2629272"/>
          <a:ext cx="3663094" cy="931455"/>
        </a:xfrm>
        <a:prstGeom prst="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B-3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了解學生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分析、</a:t>
          </a:r>
          <a:r>
            <a:rPr lang="zh-TW" alt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運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用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2629272"/>
        <a:ext cx="3663094" cy="931455"/>
      </dsp:txXfrm>
    </dsp:sp>
    <dsp:sp modelId="{8FE245A0-CFBB-4CD5-862E-5FF05EC7EC81}">
      <dsp:nvSpPr>
        <dsp:cNvPr id="0" name=""/>
        <dsp:cNvSpPr/>
      </dsp:nvSpPr>
      <dsp:spPr>
        <a:xfrm>
          <a:off x="4566505" y="3942471"/>
          <a:ext cx="3663094" cy="931455"/>
        </a:xfrm>
        <a:prstGeom prst="rect">
          <a:avLst/>
        </a:prstGeom>
        <a:solidFill>
          <a:srgbClr val="FFFFCC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B-4</a:t>
          </a:r>
          <a:r>
            <a:rPr lang="zh-TW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親師溝通</a:t>
          </a:r>
          <a:r>
            <a:rPr lang="zh-TW" altLang="en-US" sz="28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</a:t>
          </a:r>
          <a:endParaRPr lang="en-US" altLang="zh-TW" sz="2800" b="1" kern="1200" dirty="0" smtClean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教師、學生</a:t>
          </a:r>
          <a:r>
            <a:rPr lang="en-US" sz="20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000" b="1" kern="1200" dirty="0">
            <a:solidFill>
              <a:schemeClr val="accent6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4566505" y="3942471"/>
        <a:ext cx="3663094" cy="93145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506842" y="-2811328"/>
          <a:ext cx="1426578" cy="7122973"/>
        </a:xfrm>
        <a:prstGeom prst="round2SameRect">
          <a:avLst/>
        </a:prstGeom>
        <a:solidFill>
          <a:srgbClr val="FFE9C9">
            <a:alpha val="89804"/>
          </a:srgbClr>
        </a:solidFill>
        <a:ln w="26425" cap="flat" cmpd="sng" algn="ctr">
          <a:solidFill>
            <a:srgbClr val="FFFDEF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36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</a:t>
          </a:r>
          <a:r>
            <a:rPr lang="zh-TW" altLang="en-US" sz="3600" b="1" kern="1200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 班級經營與輔導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58645" y="106509"/>
        <a:ext cx="7053333" cy="1287298"/>
      </dsp:txXfrm>
    </dsp:sp>
    <dsp:sp modelId="{4203F307-3AF0-431F-AD37-CCFBA1844CC0}">
      <dsp:nvSpPr>
        <dsp:cNvPr id="0" name=""/>
        <dsp:cNvSpPr/>
      </dsp:nvSpPr>
      <dsp:spPr>
        <a:xfrm>
          <a:off x="3357" y="3778"/>
          <a:ext cx="1655287" cy="1492759"/>
        </a:xfrm>
        <a:prstGeom prst="roundRect">
          <a:avLst/>
        </a:prstGeom>
        <a:solidFill>
          <a:srgbClr val="FFBF61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層面</a:t>
          </a:r>
          <a:endParaRPr lang="zh-TW" altLang="en-US" sz="45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6227" y="76648"/>
        <a:ext cx="1509547" cy="1347019"/>
      </dsp:txXfrm>
    </dsp:sp>
    <dsp:sp modelId="{9950E92E-7A12-46AE-89D9-203B7BAE3A71}">
      <dsp:nvSpPr>
        <dsp:cNvPr id="0" name=""/>
        <dsp:cNvSpPr/>
      </dsp:nvSpPr>
      <dsp:spPr>
        <a:xfrm rot="5400000">
          <a:off x="3581903" y="-273525"/>
          <a:ext cx="3248948" cy="7083633"/>
        </a:xfrm>
        <a:prstGeom prst="round2SameRect">
          <a:avLst/>
        </a:prstGeom>
        <a:solidFill>
          <a:srgbClr val="E2E2F6">
            <a:alpha val="89804"/>
          </a:srgbClr>
        </a:solidFill>
        <a:ln w="26425" cap="flat" cmpd="sng" algn="ctr">
          <a:solidFill>
            <a:srgbClr val="E2E2F6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zh-TW" altLang="en-US" sz="2400" kern="1200" dirty="0" smtClean="0">
              <a:solidFill>
                <a:srgbClr val="0070C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呼應諸多學者所探討的班級經營兩大主軸：</a:t>
          </a:r>
          <a:endParaRPr lang="zh-TW" altLang="en-US" sz="24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1.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建立班級結構（課堂規範和學習情境）：</a:t>
          </a: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/>
          </a:r>
          <a:b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</a:b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班級的規則和程序、班級情境與氣氛的營造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endParaRPr lang="en-US" altLang="zh-TW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2.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建立人際關係（了解學生和親師溝通合作）：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師生關</a:t>
          </a:r>
          <a:r>
            <a:rPr lang="zh-TW" altLang="en-US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係、親師關係。</a:t>
          </a:r>
          <a:endParaRPr lang="en-US" altLang="zh-TW" sz="2400" kern="1200" dirty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64561" y="1802418"/>
        <a:ext cx="6925032" cy="2931746"/>
      </dsp:txXfrm>
    </dsp:sp>
    <dsp:sp modelId="{548A8730-E829-4A58-9A5C-38B78720A4DC}">
      <dsp:nvSpPr>
        <dsp:cNvPr id="0" name=""/>
        <dsp:cNvSpPr/>
      </dsp:nvSpPr>
      <dsp:spPr>
        <a:xfrm>
          <a:off x="3357" y="2216101"/>
          <a:ext cx="1661203" cy="2104379"/>
        </a:xfrm>
        <a:prstGeom prst="roundRect">
          <a:avLst/>
        </a:prstGeom>
        <a:solidFill>
          <a:srgbClr val="666699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45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論述</a:t>
          </a:r>
          <a:endParaRPr lang="zh-TW" altLang="en-US" sz="45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84450" y="2297194"/>
        <a:ext cx="1499017" cy="194219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481954" y="-2249400"/>
          <a:ext cx="1442492" cy="7013763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建立課堂規範，並適切回應學生的行為表現</a:t>
          </a:r>
          <a:r>
            <a:rPr lang="zh-TW" altLang="en-US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班級規範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建立、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回應）</a:t>
          </a:r>
          <a:endParaRPr lang="zh-TW" altLang="en-US" sz="24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19" y="606652"/>
        <a:ext cx="6943346" cy="1301658"/>
      </dsp:txXfrm>
    </dsp:sp>
    <dsp:sp modelId="{4203F307-3AF0-431F-AD37-CCFBA1844CC0}">
      <dsp:nvSpPr>
        <dsp:cNvPr id="0" name=""/>
        <dsp:cNvSpPr/>
      </dsp:nvSpPr>
      <dsp:spPr>
        <a:xfrm>
          <a:off x="720" y="660849"/>
          <a:ext cx="1695598" cy="1193263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8970" y="719099"/>
        <a:ext cx="1579098" cy="1076763"/>
      </dsp:txXfrm>
    </dsp:sp>
    <dsp:sp modelId="{1CBA10AC-5E4B-42C5-910A-2F0E1E665497}">
      <dsp:nvSpPr>
        <dsp:cNvPr id="0" name=""/>
        <dsp:cNvSpPr/>
      </dsp:nvSpPr>
      <dsp:spPr>
        <a:xfrm rot="5400000">
          <a:off x="4375330" y="-480664"/>
          <a:ext cx="1657900" cy="7015933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8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B-1-1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建立有助於學生學習的課堂規範。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建立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i="1" kern="1200" dirty="0">
            <a:solidFill>
              <a:srgbClr val="0000FF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800"/>
            </a:spcAft>
            <a:buChar char="••"/>
          </a:pPr>
          <a:r>
            <a:rPr lang="en-US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B-1-2</a:t>
          </a:r>
          <a:r>
            <a:rPr lang="zh-TW" altLang="zh-TW" sz="2400" kern="1200" dirty="0" smtClean="0">
              <a:solidFill>
                <a:schemeClr val="tx1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適切引導或回應學生的行為表現。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回應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en-US" altLang="zh-TW" sz="2400" kern="1200" dirty="0" smtClean="0">
            <a:solidFill>
              <a:schemeClr val="tx1"/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6314" y="2279284"/>
        <a:ext cx="6935001" cy="1496036"/>
      </dsp:txXfrm>
    </dsp:sp>
    <dsp:sp modelId="{54FEE396-2A58-434B-B7E9-5877101F5072}">
      <dsp:nvSpPr>
        <dsp:cNvPr id="0" name=""/>
        <dsp:cNvSpPr/>
      </dsp:nvSpPr>
      <dsp:spPr>
        <a:xfrm>
          <a:off x="720" y="2296084"/>
          <a:ext cx="1695593" cy="1462434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72110" y="2367474"/>
        <a:ext cx="1552813" cy="131965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DFCC9-7DB3-4544-A708-764E72DE0F2F}">
      <dsp:nvSpPr>
        <dsp:cNvPr id="0" name=""/>
        <dsp:cNvSpPr/>
      </dsp:nvSpPr>
      <dsp:spPr>
        <a:xfrm rot="5400000">
          <a:off x="4698469" y="-2572529"/>
          <a:ext cx="1011627" cy="7013763"/>
        </a:xfrm>
        <a:prstGeom prst="round2SameRect">
          <a:avLst/>
        </a:prstGeom>
        <a:solidFill>
          <a:srgbClr val="FED1CE">
            <a:alpha val="90000"/>
          </a:srgbClr>
        </a:solidFill>
        <a:ln w="26425" cap="flat" cmpd="sng" algn="ctr">
          <a:solidFill>
            <a:srgbClr val="FED1CE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B-2</a:t>
          </a:r>
          <a:r>
            <a:rPr lang="zh-TW" altLang="zh-TW" sz="2800" b="1" kern="1200" dirty="0" smtClean="0">
              <a:solidFill>
                <a:srgbClr val="254A93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安排學習情境，促進師生互動。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（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情境營造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─</a:t>
          </a:r>
          <a:r>
            <a:rPr lang="zh-TW" altLang="zh-TW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安排、氣氛</a:t>
          </a:r>
          <a:r>
            <a:rPr lang="zh-TW" altLang="en-US" sz="240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）</a:t>
          </a:r>
          <a:endParaRPr lang="zh-TW" altLang="en-US" sz="2400" kern="1200" dirty="0">
            <a:solidFill>
              <a:schemeClr val="tx2">
                <a:lumMod val="75000"/>
              </a:schemeClr>
            </a:solidFill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97401" y="477923"/>
        <a:ext cx="6964379" cy="912859"/>
      </dsp:txXfrm>
    </dsp:sp>
    <dsp:sp modelId="{4203F307-3AF0-431F-AD37-CCFBA1844CC0}">
      <dsp:nvSpPr>
        <dsp:cNvPr id="0" name=""/>
        <dsp:cNvSpPr/>
      </dsp:nvSpPr>
      <dsp:spPr>
        <a:xfrm>
          <a:off x="1802" y="371059"/>
          <a:ext cx="1695598" cy="1126586"/>
        </a:xfrm>
        <a:prstGeom prst="roundRect">
          <a:avLst/>
        </a:prstGeom>
        <a:solidFill>
          <a:srgbClr val="FEA4A4"/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指標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56797" y="426054"/>
        <a:ext cx="1585608" cy="1016596"/>
      </dsp:txXfrm>
    </dsp:sp>
    <dsp:sp modelId="{1CBA10AC-5E4B-42C5-910A-2F0E1E665497}">
      <dsp:nvSpPr>
        <dsp:cNvPr id="0" name=""/>
        <dsp:cNvSpPr/>
      </dsp:nvSpPr>
      <dsp:spPr>
        <a:xfrm rot="5400000">
          <a:off x="4076409" y="-679956"/>
          <a:ext cx="2235960" cy="7022791"/>
        </a:xfrm>
        <a:prstGeom prst="round2SameRect">
          <a:avLst/>
        </a:prstGeom>
        <a:solidFill>
          <a:srgbClr val="CEE7EA">
            <a:alpha val="90000"/>
          </a:srgbClr>
        </a:solidFill>
        <a:ln w="26425" cap="flat" cmpd="sng" algn="ctr">
          <a:solidFill>
            <a:srgbClr val="CEE7EA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B-2-1</a:t>
          </a:r>
          <a:r>
            <a:rPr lang="zh-TW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安排適切的教學環境與設施，</a:t>
          </a:r>
          <a:r>
            <a:rPr lang="zh-TW" alt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促進</a:t>
          </a:r>
          <a:r>
            <a:rPr lang="zh-TW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師生互動與</a:t>
          </a:r>
          <a:r>
            <a:rPr lang="zh-TW" alt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學生</a:t>
          </a:r>
          <a:r>
            <a:rPr lang="zh-TW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學習。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安排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en-US" sz="24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en-US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B-2-2</a:t>
          </a:r>
          <a:r>
            <a:rPr lang="zh-TW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營造溫暖的學習氣氛，</a:t>
          </a:r>
          <a:r>
            <a:rPr lang="zh-TW" alt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促進</a:t>
          </a:r>
          <a:r>
            <a:rPr lang="zh-TW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師生之間的合作</a:t>
          </a:r>
          <a:r>
            <a:rPr lang="zh-TW" altLang="en-US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關係</a:t>
          </a:r>
          <a:r>
            <a:rPr lang="zh-TW" altLang="zh-TW" sz="24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。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(</a:t>
          </a:r>
          <a:r>
            <a:rPr lang="zh-TW" altLang="en-US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氣氛</a:t>
          </a:r>
          <a:r>
            <a:rPr lang="en-US" altLang="zh-TW" sz="2400" i="1" kern="1200" dirty="0" smtClean="0">
              <a:solidFill>
                <a:srgbClr val="00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rPr>
            <a:t>)</a:t>
          </a:r>
          <a:endParaRPr lang="zh-TW" altLang="zh-TW" sz="24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 rot="-5400000">
        <a:off x="1682994" y="1822610"/>
        <a:ext cx="6913640" cy="2017658"/>
      </dsp:txXfrm>
    </dsp:sp>
    <dsp:sp modelId="{54FEE396-2A58-434B-B7E9-5877101F5072}">
      <dsp:nvSpPr>
        <dsp:cNvPr id="0" name=""/>
        <dsp:cNvSpPr/>
      </dsp:nvSpPr>
      <dsp:spPr>
        <a:xfrm>
          <a:off x="1802" y="2141096"/>
          <a:ext cx="1681191" cy="1380685"/>
        </a:xfrm>
        <a:prstGeom prst="roundRect">
          <a:avLst/>
        </a:prstGeom>
        <a:solidFill>
          <a:schemeClr val="accent1">
            <a:lumMod val="7500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3600" kern="1200" dirty="0" smtClean="0">
              <a:latin typeface="Times New Roman" pitchFamily="18" charset="0"/>
              <a:ea typeface="標楷體" pitchFamily="65" charset="-120"/>
              <a:cs typeface="Times New Roman" pitchFamily="18" charset="0"/>
            </a:rPr>
            <a:t>檢核重點</a:t>
          </a:r>
          <a:endParaRPr lang="zh-TW" altLang="en-US" sz="3600" kern="1200" dirty="0">
            <a:latin typeface="Times New Roman" pitchFamily="18" charset="0"/>
            <a:ea typeface="標楷體" pitchFamily="65" charset="-120"/>
            <a:cs typeface="Times New Roman" pitchFamily="18" charset="0"/>
          </a:endParaRPr>
        </a:p>
      </dsp:txBody>
      <dsp:txXfrm>
        <a:off x="69201" y="2208495"/>
        <a:ext cx="1546393" cy="1245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1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2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2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#2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1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1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42CEEE-92D5-4A69-8837-5C38788E2959}" type="datetimeFigureOut">
              <a:rPr lang="zh-TW" altLang="en-US" smtClean="0"/>
              <a:t>2019/8/27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723-0554-4AE8-A55E-A15F902EC62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265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44B4B45-DCE4-4781-9C48-42BC855102BA}" type="datetimeFigureOut">
              <a:rPr lang="zh-TW" altLang="en-US"/>
              <a:pPr>
                <a:defRPr/>
              </a:pPr>
              <a:t>2019/8/27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F1AB1C4-9CBF-4977-A666-E795DDFD8B5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hemeOverride" Target="../theme/themeOverride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3D47B-0EBD-420B-B563-529A554369B1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90657-7698-4316-946A-6DBD6D9E6B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F965-098A-45DB-81B1-F199CF6709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585515-A2D7-410B-AE84-33D0AA5CEC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8349B-253C-459F-BAE1-586D8233AFDC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BB3BA-BDB8-4554-B4C7-4588EB97E5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E504A-6E30-4F74-AE90-73ADDFAEC186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6ACF6-9738-4696-B336-DCC9A46F48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9CA9D-F07C-463A-B72B-32AD7BBA94F5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168CC-F8DD-4DBA-955D-8F14F9C4BB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6BBE9-1562-4A27-8B6F-0462ACFB0588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83EA8-4EA4-4E0D-B6EA-09EAEF2DEA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0E7A5-BB44-4324-9944-90C1D37D0357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54509-7DA6-4E4E-B462-266AF37AF4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5E86C-3202-4054-95BD-33CFF5795342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626D8-8D27-4D29-BD14-FC5017E0B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784DA-8D64-47AB-8D6E-80674E83596E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212B3-3949-4879-A4B1-3C9E4B7DE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024A3-E9D0-47C6-8FCE-8C4D9139536E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9154A-2A52-4A40-8282-BBCE179BA3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C8A95-8C14-4A8D-898D-1ED57C70DA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33E2C-430B-424E-A816-23EE82479E65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591349-5198-4484-9335-31EB30B453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655FF-8036-4287-AA0E-3B7811DE6D0C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6B3E7-1072-440A-99B0-30F3123AFB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094CA-F96A-4B11-BBA6-8BDF9DF88BE5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A8BBF-B014-4DDD-BF73-132F85457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8266EB-6204-4D11-8649-1C7E15B02453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0"/>
          <p:cNvPicPr>
            <a:picLocks noChangeAspect="1"/>
          </p:cNvPicPr>
          <p:nvPr/>
        </p:nvPicPr>
        <p:blipFill>
          <a:blip r:embed="rId2" cstate="print"/>
          <a:srcRect l="12402" t="1109" r="10507" b="2039"/>
          <a:stretch>
            <a:fillRect/>
          </a:stretch>
        </p:blipFill>
        <p:spPr bwMode="auto">
          <a:xfrm rot="16200000">
            <a:off x="1116806" y="-1145381"/>
            <a:ext cx="691038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9"/>
          <p:cNvSpPr/>
          <p:nvPr/>
        </p:nvSpPr>
        <p:spPr>
          <a:xfrm>
            <a:off x="0" y="0"/>
            <a:ext cx="9144000" cy="1341438"/>
          </a:xfrm>
          <a:prstGeom prst="rect">
            <a:avLst/>
          </a:prstGeom>
          <a:solidFill>
            <a:srgbClr val="A4DB7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16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0"/>
          <p:cNvPicPr>
            <a:picLocks noChangeAspect="1"/>
          </p:cNvPicPr>
          <p:nvPr/>
        </p:nvPicPr>
        <p:blipFill>
          <a:blip r:embed="rId2" cstate="print"/>
          <a:srcRect l="12402" t="1109" r="10507" b="2039"/>
          <a:stretch>
            <a:fillRect/>
          </a:stretch>
        </p:blipFill>
        <p:spPr bwMode="auto">
          <a:xfrm rot="16200000">
            <a:off x="1116806" y="-1145381"/>
            <a:ext cx="691038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9"/>
          <p:cNvSpPr/>
          <p:nvPr/>
        </p:nvSpPr>
        <p:spPr>
          <a:xfrm>
            <a:off x="0" y="0"/>
            <a:ext cx="9144000" cy="1341438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16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0"/>
          <p:cNvPicPr>
            <a:picLocks noChangeAspect="1"/>
          </p:cNvPicPr>
          <p:nvPr/>
        </p:nvPicPr>
        <p:blipFill>
          <a:blip r:embed="rId2" cstate="print"/>
          <a:srcRect l="12581" t="1109" r="10507" b="2039"/>
          <a:stretch>
            <a:fillRect/>
          </a:stretch>
        </p:blipFill>
        <p:spPr bwMode="auto">
          <a:xfrm rot="16200000">
            <a:off x="1124743" y="-1153318"/>
            <a:ext cx="6894513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9"/>
          <p:cNvSpPr/>
          <p:nvPr/>
        </p:nvSpPr>
        <p:spPr>
          <a:xfrm>
            <a:off x="0" y="0"/>
            <a:ext cx="9144000" cy="1341438"/>
          </a:xfrm>
          <a:prstGeom prst="rect">
            <a:avLst/>
          </a:prstGeom>
          <a:solidFill>
            <a:srgbClr val="AE32D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16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0"/>
          <p:cNvPicPr>
            <a:picLocks noChangeAspect="1"/>
          </p:cNvPicPr>
          <p:nvPr/>
        </p:nvPicPr>
        <p:blipFill>
          <a:blip r:embed="rId2" cstate="print"/>
          <a:srcRect l="12402" t="1109" r="10507" b="2039"/>
          <a:stretch>
            <a:fillRect/>
          </a:stretch>
        </p:blipFill>
        <p:spPr bwMode="auto">
          <a:xfrm rot="16200000">
            <a:off x="1116806" y="-1145381"/>
            <a:ext cx="691038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9"/>
          <p:cNvSpPr/>
          <p:nvPr/>
        </p:nvSpPr>
        <p:spPr>
          <a:xfrm>
            <a:off x="0" y="0"/>
            <a:ext cx="9144000" cy="1341438"/>
          </a:xfrm>
          <a:prstGeom prst="rect">
            <a:avLst/>
          </a:prstGeom>
          <a:solidFill>
            <a:srgbClr val="FFBA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16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0"/>
          <p:cNvPicPr>
            <a:picLocks noChangeAspect="1"/>
          </p:cNvPicPr>
          <p:nvPr/>
        </p:nvPicPr>
        <p:blipFill>
          <a:blip r:embed="rId2" cstate="print"/>
          <a:srcRect l="12402" t="1109" r="10507" b="2039"/>
          <a:stretch>
            <a:fillRect/>
          </a:stretch>
        </p:blipFill>
        <p:spPr bwMode="auto">
          <a:xfrm rot="16200000">
            <a:off x="1116806" y="-1145381"/>
            <a:ext cx="691038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19"/>
          <p:cNvSpPr/>
          <p:nvPr/>
        </p:nvSpPr>
        <p:spPr>
          <a:xfrm>
            <a:off x="0" y="0"/>
            <a:ext cx="9144000" cy="1341438"/>
          </a:xfrm>
          <a:prstGeom prst="rect">
            <a:avLst/>
          </a:prstGeom>
          <a:solidFill>
            <a:srgbClr val="F7756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16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 cstate="print"/>
          <a:srcRect l="12581" t="1109" r="10474" b="2039"/>
          <a:stretch>
            <a:fillRect/>
          </a:stretch>
        </p:blipFill>
        <p:spPr bwMode="auto">
          <a:xfrm rot="16200000">
            <a:off x="1123156" y="-1154906"/>
            <a:ext cx="689768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B3BED-9947-46E0-B101-449684F06DEA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5338E-76F9-4F07-B889-1D875AFB63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2" cstate="print"/>
          <a:srcRect l="12759" t="1109" r="10507" b="2039"/>
          <a:stretch>
            <a:fillRect/>
          </a:stretch>
        </p:blipFill>
        <p:spPr bwMode="auto">
          <a:xfrm rot="16200000">
            <a:off x="1132681" y="-1161256"/>
            <a:ext cx="687863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6"/>
          <p:cNvSpPr/>
          <p:nvPr/>
        </p:nvSpPr>
        <p:spPr>
          <a:xfrm>
            <a:off x="0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/>
            <a:endParaRPr kumimoji="0" lang="zh-CN" altLang="en-US">
              <a:solidFill>
                <a:srgbClr val="FFFFFF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E1A073-242F-4567-9196-76D3F8ED6A6C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1B6F5-FF02-472C-A0CE-79B230D4DA0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8066C3-FC05-4060-A52B-28F866BE0DC5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10682-F862-46DB-B7EA-ABC4A1CE6F6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0EAC58-4B32-40CA-B208-E8AE637F6530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AC326-C247-4670-889E-11C09EA405A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F4BB0C-E1A9-480F-9D6B-AA9E0FFE710F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7F9F1C-784E-4B75-97B4-2C29599D0C1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2C286C-D80A-4517-8C1F-A54D00055C30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D1923-D571-4F22-B03F-9E69CFCD272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E38ABF-E020-433B-AD93-DEAF5496918D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42A35-19B3-47DB-9122-1CE8B7B1E3E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32ED7F-72A1-4619-A86F-2A32A6E771D7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CAC8E-0FCC-4266-BC07-EBEB11F88C7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E8AB3C-A4D4-4A24-B933-FAE6CB8E0CC6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95686-9E45-4EFE-8E2A-6B4FB0C3660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B1377-0CEB-4001-9C22-67E1532FAF7C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76D9-2DE4-4391-8A01-0F39F980756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7287A-C3CA-4214-8002-83972C98C1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DF5D76-F39D-4428-B8E8-1A87AFA6A3C0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C27C6-AB8D-4019-BF62-7E1242ABB66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266EF-73F8-4BCA-9A36-B4417F36FC5C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32A4D-F157-4397-95ED-4C959665F43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C1B5C8-6079-434B-A225-971827026230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3A6D3-8FEE-422A-B599-B344B8EC1E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AE8C9-2AD6-49CB-A79F-C836E0E869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E5852-FA13-45EE-A975-6CB9EC8105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33582-8517-42A4-BE7F-C846D612A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441D-2309-43AC-9847-FCBD5CA2B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0"/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C11B4-7320-4F5F-9A1D-5DA2E6A8F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2EF16-AF93-4007-AB88-D3E4ED180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A906C-A52B-4E5A-B6C0-1DB908A384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8D6C6-EA36-40C7-8019-CB2DB6239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4B1C1-FD47-4CC4-8702-9E728F6875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9E69C-862A-4A73-A38E-93B45D89CE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D2B9B-008B-4C20-9052-3F2E42319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DBEE3-DBAE-4E31-BFE2-FC75DD64A4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09138-EF4E-499A-89CE-2E93FB984D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2B7DA-8E98-49DE-9FCF-07E1C9CDA3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8764D-E056-4A58-9B0D-6431A6C944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288CC-B33C-46A6-8940-6C3803A9B2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7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smtClean="0"/>
              <a:t>单击此处编辑母版文本样式</a:t>
            </a:r>
          </a:p>
          <a:p>
            <a:pPr lvl="1"/>
            <a:r>
              <a:rPr lang="ja-JP" smtClean="0"/>
              <a:t>第二级</a:t>
            </a:r>
          </a:p>
          <a:p>
            <a:pPr lvl="2"/>
            <a:r>
              <a:rPr lang="ja-JP" smtClean="0"/>
              <a:t>第三级</a:t>
            </a:r>
          </a:p>
          <a:p>
            <a:pPr lvl="3"/>
            <a:r>
              <a:rPr lang="ja-JP" smtClean="0"/>
              <a:t>第四级</a:t>
            </a:r>
          </a:p>
          <a:p>
            <a:pPr lvl="4"/>
            <a:r>
              <a:rPr lang="ja-JP" smtClean="0"/>
              <a:t>第五级</a:t>
            </a:r>
          </a:p>
        </p:txBody>
      </p:sp>
      <p:sp>
        <p:nvSpPr>
          <p:cNvPr id="205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kumimoji="0" sz="1200">
                <a:solidFill>
                  <a:srgbClr val="4B350D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5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kumimoji="0" sz="1200">
                <a:solidFill>
                  <a:srgbClr val="4B350D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5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kumimoji="0" sz="1200">
                <a:solidFill>
                  <a:srgbClr val="4B350D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C3702587-6776-4356-A147-906F125BD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29" r:id="rId2"/>
    <p:sldLayoutId id="2147483928" r:id="rId3"/>
    <p:sldLayoutId id="2147483927" r:id="rId4"/>
    <p:sldLayoutId id="2147483926" r:id="rId5"/>
    <p:sldLayoutId id="2147483925" r:id="rId6"/>
    <p:sldLayoutId id="2147483924" r:id="rId7"/>
    <p:sldLayoutId id="2147483923" r:id="rId8"/>
    <p:sldLayoutId id="2147483922" r:id="rId9"/>
    <p:sldLayoutId id="2147483921" r:id="rId10"/>
    <p:sldLayoutId id="214748392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4B350D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4B350D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rgbClr val="4B350D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rgbClr val="4B350D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smtClean="0"/>
              <a:t>单击此处编辑母版标题样式</a:t>
            </a:r>
          </a:p>
        </p:txBody>
      </p:sp>
      <p:sp>
        <p:nvSpPr>
          <p:cNvPr id="1331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smtClean="0"/>
              <a:t>单击此处编辑母版文本样式</a:t>
            </a:r>
          </a:p>
          <a:p>
            <a:pPr lvl="1"/>
            <a:r>
              <a:rPr lang="ja-JP" smtClean="0"/>
              <a:t>第二级</a:t>
            </a:r>
          </a:p>
          <a:p>
            <a:pPr lvl="2"/>
            <a:r>
              <a:rPr lang="ja-JP" smtClean="0"/>
              <a:t>第三级</a:t>
            </a:r>
          </a:p>
          <a:p>
            <a:pPr lvl="3"/>
            <a:r>
              <a:rPr lang="ja-JP" smtClean="0"/>
              <a:t>第四级</a:t>
            </a:r>
          </a:p>
          <a:p>
            <a:pPr lvl="4"/>
            <a:r>
              <a:rPr lang="ja-JP" smtClean="0"/>
              <a:t>第五级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kumimoji="0" sz="1200">
                <a:solidFill>
                  <a:srgbClr val="4B350D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6C271368-0C50-482D-8AD0-E5D97672B03C}" type="datetimeFigureOut">
              <a:rPr lang="ja-JP" altLang="en-US"/>
              <a:pPr>
                <a:defRPr/>
              </a:pPr>
              <a:t>2019/8/27</a:t>
            </a:fld>
            <a:endParaRPr 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kumimoji="0" sz="1200">
                <a:solidFill>
                  <a:srgbClr val="4B350D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 kumimoji="0" sz="1200">
                <a:solidFill>
                  <a:srgbClr val="4B350D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53FA4001-33CA-4F32-94FC-6B3885276E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39" r:id="rId2"/>
    <p:sldLayoutId id="2147483938" r:id="rId3"/>
    <p:sldLayoutId id="2147483937" r:id="rId4"/>
    <p:sldLayoutId id="2147483936" r:id="rId5"/>
    <p:sldLayoutId id="2147483935" r:id="rId6"/>
    <p:sldLayoutId id="2147483934" r:id="rId7"/>
    <p:sldLayoutId id="2147483933" r:id="rId8"/>
    <p:sldLayoutId id="2147483932" r:id="rId9"/>
    <p:sldLayoutId id="2147483931" r:id="rId10"/>
    <p:sldLayoutId id="214748393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B350D"/>
          </a:solidFill>
          <a:latin typeface="Verdana" pitchFamily="34" charset="0"/>
          <a:ea typeface="MS Gothic" pitchFamily="49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4B350D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4B350D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Blip>
          <a:blip r:embed="rId16"/>
        </a:buBlip>
        <a:defRPr sz="2400">
          <a:solidFill>
            <a:srgbClr val="4B350D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7"/>
        </a:buBlip>
        <a:defRPr sz="2000">
          <a:solidFill>
            <a:srgbClr val="4B350D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4B350D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2560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Microsoft YaHei" pitchFamily="34" charset="-122"/>
                <a:ea typeface="Microsoft YaHei" pitchFamily="34" charset="-122"/>
              </a:defRPr>
            </a:lvl1pPr>
          </a:lstStyle>
          <a:p>
            <a:fld id="{E1EF5545-F2C5-4B61-A40F-5BA1197A1050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造字工房雅圆（非商用）常规体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造字工房雅圆（非商用）常规体"/>
          <a:ea typeface="造字工房雅圆（非商用）常规体"/>
          <a:cs typeface="造字工房雅圆（非商用）常规体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Microsoft YaHei" pitchFamily="34" charset="-122"/>
          <a:ea typeface="Microsoft YaHei" pitchFamily="34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icrosoft YaHei" pitchFamily="34" charset="-122"/>
          <a:ea typeface="Microsoft YaHei" pitchFamily="34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Microsoft YaHei" pitchFamily="34" charset="-122"/>
          <a:ea typeface="Microsoft YaHei" pitchFamily="34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Microsoft YaHei" pitchFamily="34" charset="-122"/>
          <a:ea typeface="Microsoft YaHei" pitchFamily="34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Microsoft YaHei" pitchFamily="34" charset="-122"/>
          <a:ea typeface="Microsoft YaHei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58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kumimoji="0"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fld id="{3B855FC4-7703-414C-8E3F-097C1DDD210A}" type="datetimeFigureOut">
              <a:rPr lang="zh-CN" altLang="en-US"/>
              <a:pPr/>
              <a:t>2019/8/27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kumimoji="0"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kumimoji="0" sz="1200">
                <a:solidFill>
                  <a:srgbClr val="898989"/>
                </a:solidFill>
                <a:latin typeface="Calibri" pitchFamily="34" charset="0"/>
                <a:ea typeface="SimSun" pitchFamily="2" charset="-122"/>
              </a:defRPr>
            </a:lvl1pPr>
          </a:lstStyle>
          <a:p>
            <a:fld id="{32F28FAE-E5C4-4AAE-8ADA-2B63F68FE68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1" r:id="rId2"/>
    <p:sldLayoutId id="2147483950" r:id="rId3"/>
    <p:sldLayoutId id="2147483949" r:id="rId4"/>
    <p:sldLayoutId id="2147483948" r:id="rId5"/>
    <p:sldLayoutId id="2147483947" r:id="rId6"/>
    <p:sldLayoutId id="2147483946" r:id="rId7"/>
    <p:sldLayoutId id="2147483945" r:id="rId8"/>
    <p:sldLayoutId id="2147483944" r:id="rId9"/>
    <p:sldLayoutId id="2147483943" r:id="rId10"/>
    <p:sldLayoutId id="214748394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新細明體" pitchFamily="18" charset="-12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81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AE7ADF-3BE5-46FD-8BC9-0292386D81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59" r:id="rId2"/>
    <p:sldLayoutId id="2147483970" r:id="rId3"/>
    <p:sldLayoutId id="2147483958" r:id="rId4"/>
    <p:sldLayoutId id="2147483971" r:id="rId5"/>
    <p:sldLayoutId id="2147483957" r:id="rId6"/>
    <p:sldLayoutId id="2147483956" r:id="rId7"/>
    <p:sldLayoutId id="2147483972" r:id="rId8"/>
    <p:sldLayoutId id="2147483955" r:id="rId9"/>
    <p:sldLayoutId id="2147483954" r:id="rId10"/>
    <p:sldLayoutId id="214748395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34" charset="0"/>
          <a:ea typeface="微軟正黑體" pitchFamily="34" charset="-120"/>
        </a:defRPr>
      </a:lvl9pPr>
    </p:titleStyle>
    <p:bodyStyle>
      <a:lvl1pPr marL="182563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ãèæ¯ç´ æãçåçæå°çµæ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159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07309" y="1700808"/>
            <a:ext cx="7546975" cy="216051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版）</a:t>
            </a:r>
            <a:r>
              <a:rPr lang="en-US" altLang="zh-TW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</a:br>
            <a:r>
              <a:rPr lang="en-US" altLang="zh-TW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</a:br>
            <a:r>
              <a:rPr lang="zh-TW" altLang="en-US" sz="4400" b="1" dirty="0" smtClean="0">
                <a:solidFill>
                  <a:schemeClr val="accent1">
                    <a:lumMod val="50000"/>
                  </a:schemeClr>
                </a:solidFill>
                <a:latin typeface="標楷體" pitchFamily="65" charset="-120"/>
                <a:ea typeface="標楷體" pitchFamily="65" charset="-120"/>
              </a:rPr>
              <a:t>教師檔案準備說明</a:t>
            </a:r>
            <a:endParaRPr lang="zh-TW" altLang="en-US" sz="4400" dirty="0">
              <a:solidFill>
                <a:schemeClr val="accent1">
                  <a:lumMod val="50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030" name="Picture 6" descr="ãè³æãçåçæå°çµæ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46" b="98842" l="7500" r="940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92" y="3501008"/>
            <a:ext cx="3136967" cy="2538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sz="3600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sz="3600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sz="3600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sz="3600" b="1" dirty="0">
                <a:latin typeface="標楷體" pitchFamily="65" charset="-120"/>
                <a:ea typeface="標楷體" pitchFamily="65" charset="-120"/>
              </a:rPr>
              <a:t>與檢核</a:t>
            </a:r>
            <a:r>
              <a:rPr lang="zh-TW" altLang="en-US" sz="3600" b="1" dirty="0" smtClean="0">
                <a:latin typeface="標楷體" pitchFamily="65" charset="-120"/>
                <a:ea typeface="標楷體" pitchFamily="65" charset="-120"/>
              </a:rPr>
              <a:t>重點</a:t>
            </a:r>
            <a:endParaRPr lang="zh-TW" altLang="en-US" sz="3600" b="1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8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9863903"/>
              </p:ext>
            </p:extLst>
          </p:nvPr>
        </p:nvGraphicFramePr>
        <p:xfrm>
          <a:off x="179512" y="1484784"/>
          <a:ext cx="8784976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</p:nvPr>
        </p:nvGraphicFramePr>
        <p:xfrm>
          <a:off x="251520" y="1556793"/>
          <a:ext cx="8712968" cy="4392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例：班級常規、幹部分工、班級獎懲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777875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</p:nvPr>
        </p:nvGraphicFramePr>
        <p:xfrm>
          <a:off x="251520" y="1844824"/>
          <a:ext cx="8712968" cy="4320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例：教室佈置、格言標語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46088" y="836613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</p:nvPr>
        </p:nvGraphicFramePr>
        <p:xfrm>
          <a:off x="251520" y="1628801"/>
          <a:ext cx="8712968" cy="4320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例：學生輔導紀錄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849313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</p:nvPr>
        </p:nvGraphicFramePr>
        <p:xfrm>
          <a:off x="251520" y="1700809"/>
          <a:ext cx="8712968" cy="45365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179512" y="6157906"/>
            <a:ext cx="8784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例：班級經營計畫、家長日、通訊錄、家訪紀錄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388" y="849313"/>
            <a:ext cx="8785225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介紹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179512" y="1484313"/>
          <a:ext cx="885698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重點</a:t>
            </a:r>
            <a:endParaRPr lang="zh-TW" altLang="en-US" b="1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8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2874717"/>
              </p:ext>
            </p:extLst>
          </p:nvPr>
        </p:nvGraphicFramePr>
        <p:xfrm>
          <a:off x="251520" y="1340768"/>
          <a:ext cx="8784976" cy="5040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633413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</p:nvPr>
        </p:nvGraphicFramePr>
        <p:xfrm>
          <a:off x="179513" y="1556792"/>
          <a:ext cx="8640959" cy="4608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字方塊 2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例：個人專業成長計畫、研習證明、成果發表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706438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2707133"/>
              </p:ext>
            </p:extLst>
          </p:nvPr>
        </p:nvGraphicFramePr>
        <p:xfrm>
          <a:off x="107504" y="1412776"/>
          <a:ext cx="892899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例：教學研究會、學習社群、校務參與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內容版面配置區 2"/>
          <p:cNvSpPr>
            <a:spLocks noGrp="1"/>
          </p:cNvSpPr>
          <p:nvPr>
            <p:ph idx="1"/>
          </p:nvPr>
        </p:nvSpPr>
        <p:spPr>
          <a:xfrm>
            <a:off x="683568" y="836712"/>
            <a:ext cx="8229600" cy="2471936"/>
          </a:xfrm>
        </p:spPr>
        <p:txBody>
          <a:bodyPr anchor="ctr"/>
          <a:lstStyle/>
          <a:p>
            <a:pPr marL="0" indent="0" algn="ctr">
              <a:buFont typeface="Arial" pitchFamily="34" charset="0"/>
              <a:buNone/>
            </a:pPr>
            <a:r>
              <a:rPr lang="zh-TW" altLang="en-US" sz="6600" b="1" dirty="0" smtClean="0">
                <a:solidFill>
                  <a:srgbClr val="666699"/>
                </a:solidFill>
                <a:ea typeface="超研澤細楷"/>
                <a:cs typeface="超研澤細楷"/>
              </a:rPr>
              <a:t>─謝謝聆聽─</a:t>
            </a:r>
          </a:p>
        </p:txBody>
      </p:sp>
      <p:pic>
        <p:nvPicPr>
          <p:cNvPr id="1028" name="Picture 4" descr="ãå¡é å¥åæãçåçæå°çµæ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8" t="11874" r="17300" b="9954"/>
          <a:stretch/>
        </p:blipFill>
        <p:spPr bwMode="auto">
          <a:xfrm>
            <a:off x="5257390" y="2924944"/>
            <a:ext cx="388661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63896"/>
            <a:ext cx="8712200" cy="2132856"/>
          </a:xfrm>
        </p:spPr>
        <p:txBody>
          <a:bodyPr>
            <a:noAutofit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TW" altLang="en-US" sz="3400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sz="3400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sz="3400" b="1" dirty="0">
                <a:latin typeface="標楷體" pitchFamily="65" charset="-120"/>
                <a:ea typeface="標楷體" pitchFamily="65" charset="-120"/>
              </a:rPr>
              <a:t>版</a:t>
            </a:r>
            <a:r>
              <a:rPr lang="zh-TW" altLang="en-US" sz="3400" b="1" dirty="0" smtClean="0">
                <a:latin typeface="標楷體" pitchFamily="65" charset="-120"/>
                <a:ea typeface="標楷體" pitchFamily="65" charset="-120"/>
              </a:rPr>
              <a:t>）圓餅</a:t>
            </a:r>
            <a:r>
              <a:rPr lang="zh-TW" altLang="en-US" sz="3400" b="1" dirty="0" smtClean="0">
                <a:latin typeface="標楷體" pitchFamily="65" charset="-120"/>
                <a:ea typeface="標楷體" pitchFamily="65" charset="-120"/>
              </a:rPr>
              <a:t>圖</a:t>
            </a:r>
            <a:r>
              <a:rPr lang="en-US" altLang="zh-TW" sz="3400" b="1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3400" b="1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3200" b="1" dirty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個人</a:t>
            </a:r>
            <a:r>
              <a:rPr lang="zh-TW" altLang="en-US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資料</a:t>
            </a:r>
            <a:r>
              <a:rPr lang="zh-TW" altLang="en-US" sz="3200" b="1" dirty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＋</a:t>
            </a:r>
            <a:r>
              <a:rPr lang="en-US" altLang="zh-TW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3</a:t>
            </a:r>
            <a:r>
              <a:rPr lang="zh-TW" altLang="en-US" sz="3200" b="1" dirty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個</a:t>
            </a:r>
            <a:r>
              <a:rPr lang="zh-TW" altLang="en-US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層面</a:t>
            </a:r>
            <a:r>
              <a:rPr lang="en-US" altLang="zh-TW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(10</a:t>
            </a:r>
            <a:r>
              <a:rPr lang="zh-TW" altLang="en-US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個指標、</a:t>
            </a:r>
            <a:r>
              <a:rPr lang="en-US" altLang="zh-TW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28</a:t>
            </a:r>
            <a:r>
              <a:rPr lang="zh-TW" altLang="en-US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個檢核</a:t>
            </a:r>
            <a:r>
              <a:rPr lang="zh-TW" altLang="en-US" sz="3200" b="1" dirty="0" smtClean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重點</a:t>
            </a:r>
            <a:r>
              <a:rPr lang="en-US" altLang="zh-TW" sz="3200" b="1" dirty="0">
                <a:solidFill>
                  <a:schemeClr val="accent4">
                    <a:lumMod val="75000"/>
                  </a:schemeClr>
                </a:solidFill>
                <a:latin typeface="標楷體" pitchFamily="65" charset="-120"/>
                <a:ea typeface="標楷體" pitchFamily="65" charset="-120"/>
              </a:rPr>
              <a:t>)</a:t>
            </a:r>
            <a:endParaRPr lang="zh-TW" altLang="en-US" sz="3200" dirty="0">
              <a:solidFill>
                <a:schemeClr val="accent4">
                  <a:lumMod val="75000"/>
                </a:schemeClr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67586" name="內容版面配置區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14463" y="2276475"/>
            <a:ext cx="6315075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8856662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個人資料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簡歷</a:t>
            </a:r>
            <a:endParaRPr lang="en-US" altLang="zh-TW" sz="2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學經歷</a:t>
            </a:r>
            <a:endParaRPr lang="en-US" altLang="zh-TW" sz="2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教育理念</a:t>
            </a:r>
            <a:endParaRPr lang="en-US" altLang="zh-TW" sz="2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最高學歷</a:t>
            </a:r>
            <a:endParaRPr lang="en-US" altLang="zh-TW" sz="2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學校聘書</a:t>
            </a:r>
            <a:endParaRPr lang="en-US" altLang="zh-TW" sz="28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zh-TW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其他</a:t>
            </a:r>
            <a:r>
              <a:rPr lang="zh-TW" altLang="en-US" sz="28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個人相關資料</a:t>
            </a:r>
            <a:endParaRPr lang="zh-TW" altLang="en-US" sz="28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1026" name="Picture 2" descr="ãåäººãçåçæå°çµæ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827699"/>
            <a:ext cx="2630269" cy="261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22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388" y="692150"/>
            <a:ext cx="8856662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指標介紹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561975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指標與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檢核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重點</a:t>
            </a:r>
            <a:endParaRPr lang="zh-TW" altLang="en-US" b="1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8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2784355"/>
              </p:ext>
            </p:extLst>
          </p:nvPr>
        </p:nvGraphicFramePr>
        <p:xfrm>
          <a:off x="179512" y="1268760"/>
          <a:ext cx="878497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例：教學進度表、教學目標、個別化教學規劃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633413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1055505"/>
              </p:ext>
            </p:extLst>
          </p:nvPr>
        </p:nvGraphicFramePr>
        <p:xfrm>
          <a:off x="118617" y="1188672"/>
          <a:ext cx="8928992" cy="4969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例：教學計劃、自編教材教案、自編練習卷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957780"/>
              </p:ext>
            </p:extLst>
          </p:nvPr>
        </p:nvGraphicFramePr>
        <p:xfrm>
          <a:off x="251520" y="1700808"/>
          <a:ext cx="871296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例：多元教學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29600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與檢核重點</a:t>
            </a:r>
          </a:p>
        </p:txBody>
      </p:sp>
      <p:graphicFrame>
        <p:nvGraphicFramePr>
          <p:cNvPr id="6" name="內容版面配置區 7"/>
          <p:cNvGraphicFramePr>
            <a:graphicFrameLocks noGrp="1"/>
          </p:cNvGraphicFramePr>
          <p:nvPr>
            <p:ph idx="1"/>
          </p:nvPr>
        </p:nvGraphicFramePr>
        <p:xfrm>
          <a:off x="251520" y="1484784"/>
          <a:ext cx="8712968" cy="48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字方塊 3"/>
          <p:cNvSpPr txBox="1"/>
          <p:nvPr/>
        </p:nvSpPr>
        <p:spPr>
          <a:xfrm>
            <a:off x="468312" y="6157906"/>
            <a:ext cx="8496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2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例：試題分析、多元評量方法、課後輔導</a:t>
            </a:r>
            <a:endParaRPr lang="zh-TW" altLang="en-US" sz="32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0825" y="692150"/>
            <a:ext cx="8785225" cy="635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校務評鑑（</a:t>
            </a:r>
            <a:r>
              <a:rPr lang="en-US" altLang="zh-TW" b="1" dirty="0">
                <a:latin typeface="標楷體" pitchFamily="65" charset="-120"/>
                <a:ea typeface="標楷體" pitchFamily="65" charset="-120"/>
              </a:rPr>
              <a:t>105</a:t>
            </a:r>
            <a:r>
              <a:rPr lang="zh-TW" altLang="en-US" b="1" dirty="0">
                <a:latin typeface="標楷體" pitchFamily="65" charset="-120"/>
                <a:ea typeface="標楷體" pitchFamily="65" charset="-120"/>
              </a:rPr>
              <a:t>版）指標</a:t>
            </a:r>
            <a:r>
              <a:rPr lang="zh-TW" altLang="en-US" b="1" dirty="0" smtClean="0">
                <a:latin typeface="標楷體" pitchFamily="65" charset="-120"/>
                <a:ea typeface="標楷體" pitchFamily="65" charset="-120"/>
              </a:rPr>
              <a:t>介紹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1_ppt_092">
  <a:themeElements>
    <a:clrScheme name="1_ppt_092 1">
      <a:dk1>
        <a:srgbClr val="000000"/>
      </a:dk1>
      <a:lt1>
        <a:srgbClr val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FFFFFF"/>
      </a:accent3>
      <a:accent4>
        <a:srgbClr val="000000"/>
      </a:accent4>
      <a:accent5>
        <a:srgbClr val="B1BED5"/>
      </a:accent5>
      <a:accent6>
        <a:srgbClr val="497780"/>
      </a:accent6>
      <a:hlink>
        <a:srgbClr val="0080FF"/>
      </a:hlink>
      <a:folHlink>
        <a:srgbClr val="FF00FF"/>
      </a:folHlink>
    </a:clrScheme>
    <a:fontScheme name="1_ppt_092">
      <a:majorFont>
        <a:latin typeface="Verdana"/>
        <a:ea typeface="MS Gothic"/>
        <a:cs typeface=""/>
      </a:majorFont>
      <a:minorFont>
        <a:latin typeface="Verdan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</a:defRPr>
        </a:defPPr>
      </a:lstStyle>
    </a:lnDef>
  </a:objectDefaults>
  <a:extraClrSchemeLst>
    <a:extraClrScheme>
      <a:clrScheme name="1_ppt_092 1">
        <a:dk1>
          <a:srgbClr val="000000"/>
        </a:dk1>
        <a:lt1>
          <a:srgbClr val="FFFFFF"/>
        </a:lt1>
        <a:dk2>
          <a:srgbClr val="001B36"/>
        </a:dk2>
        <a:lt2>
          <a:srgbClr val="EDF8FE"/>
        </a:lt2>
        <a:accent1>
          <a:srgbClr val="477AB1"/>
        </a:accent1>
        <a:accent2>
          <a:srgbClr val="51848E"/>
        </a:accent2>
        <a:accent3>
          <a:srgbClr val="FFFFFF"/>
        </a:accent3>
        <a:accent4>
          <a:srgbClr val="000000"/>
        </a:accent4>
        <a:accent5>
          <a:srgbClr val="B1BED5"/>
        </a:accent5>
        <a:accent6>
          <a:srgbClr val="497780"/>
        </a:accent6>
        <a:hlink>
          <a:srgbClr val="0080FF"/>
        </a:hlink>
        <a:folHlink>
          <a:srgbClr val="FF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pt_092">
  <a:themeElements>
    <a:clrScheme name="ppt_092 1">
      <a:dk1>
        <a:srgbClr val="000000"/>
      </a:dk1>
      <a:lt1>
        <a:srgbClr val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FFFFFF"/>
      </a:accent3>
      <a:accent4>
        <a:srgbClr val="000000"/>
      </a:accent4>
      <a:accent5>
        <a:srgbClr val="B1BED5"/>
      </a:accent5>
      <a:accent6>
        <a:srgbClr val="497780"/>
      </a:accent6>
      <a:hlink>
        <a:srgbClr val="0080FF"/>
      </a:hlink>
      <a:folHlink>
        <a:srgbClr val="FF00FF"/>
      </a:folHlink>
    </a:clrScheme>
    <a:fontScheme name="ppt_092">
      <a:majorFont>
        <a:latin typeface="Verdana"/>
        <a:ea typeface="MS Gothic"/>
        <a:cs typeface=""/>
      </a:majorFont>
      <a:minorFont>
        <a:latin typeface="Verdana"/>
        <a:ea typeface="MS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ja-JP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SimSun" pitchFamily="2" charset="-122"/>
          </a:defRPr>
        </a:defPPr>
      </a:lstStyle>
    </a:lnDef>
  </a:objectDefaults>
  <a:extraClrSchemeLst>
    <a:extraClrScheme>
      <a:clrScheme name="ppt_092 1">
        <a:dk1>
          <a:srgbClr val="000000"/>
        </a:dk1>
        <a:lt1>
          <a:srgbClr val="FFFFFF"/>
        </a:lt1>
        <a:dk2>
          <a:srgbClr val="001B36"/>
        </a:dk2>
        <a:lt2>
          <a:srgbClr val="EDF8FE"/>
        </a:lt2>
        <a:accent1>
          <a:srgbClr val="477AB1"/>
        </a:accent1>
        <a:accent2>
          <a:srgbClr val="51848E"/>
        </a:accent2>
        <a:accent3>
          <a:srgbClr val="FFFFFF"/>
        </a:accent3>
        <a:accent4>
          <a:srgbClr val="000000"/>
        </a:accent4>
        <a:accent5>
          <a:srgbClr val="B1BED5"/>
        </a:accent5>
        <a:accent6>
          <a:srgbClr val="497780"/>
        </a:accent6>
        <a:hlink>
          <a:srgbClr val="0080FF"/>
        </a:hlink>
        <a:folHlink>
          <a:srgbClr val="FF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造字工房雅圆（非商用）常规体"/>
        <a:ea typeface="造字工房雅圆（非商用）常规体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清晰度">
  <a:themeElements>
    <a:clrScheme name="清晰度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清晰度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清晰度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色鉛筆</Template>
  <TotalTime>3347</TotalTime>
  <Words>1364</Words>
  <Application>Microsoft Office PowerPoint</Application>
  <PresentationFormat>如螢幕大小 (4:3)</PresentationFormat>
  <Paragraphs>127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15</vt:i4>
      </vt:variant>
      <vt:variant>
        <vt:lpstr>佈景主題</vt:lpstr>
      </vt:variant>
      <vt:variant>
        <vt:i4>5</vt:i4>
      </vt:variant>
      <vt:variant>
        <vt:lpstr>投影片標題</vt:lpstr>
      </vt:variant>
      <vt:variant>
        <vt:i4>19</vt:i4>
      </vt:variant>
    </vt:vector>
  </HeadingPairs>
  <TitlesOfParts>
    <vt:vector size="39" baseType="lpstr">
      <vt:lpstr>Microsoft YaHei</vt:lpstr>
      <vt:lpstr>Microsoft YaHei</vt:lpstr>
      <vt:lpstr>MS Gothic</vt:lpstr>
      <vt:lpstr>SimSun</vt:lpstr>
      <vt:lpstr>SimSun</vt:lpstr>
      <vt:lpstr>造字工房雅圆（非商用）常规体</vt:lpstr>
      <vt:lpstr>超研澤細楷</vt:lpstr>
      <vt:lpstr>微軟正黑體</vt:lpstr>
      <vt:lpstr>新細明體</vt:lpstr>
      <vt:lpstr>標楷體</vt:lpstr>
      <vt:lpstr>Arial</vt:lpstr>
      <vt:lpstr>Calibri</vt:lpstr>
      <vt:lpstr>Calibri Light</vt:lpstr>
      <vt:lpstr>Times New Roman</vt:lpstr>
      <vt:lpstr>Verdana</vt:lpstr>
      <vt:lpstr>1_ppt_092</vt:lpstr>
      <vt:lpstr>ppt_092</vt:lpstr>
      <vt:lpstr>Office 主题</vt:lpstr>
      <vt:lpstr>Office Theme</vt:lpstr>
      <vt:lpstr>清晰度</vt:lpstr>
      <vt:lpstr>校務評鑑（105版）  教師檔案準備說明</vt:lpstr>
      <vt:lpstr>校務評鑑（105版）圓餅圖 個人資料＋3個層面(10個指標、28個檢核重點)</vt:lpstr>
      <vt:lpstr>個人資料</vt:lpstr>
      <vt:lpstr>校務評鑑（105版）指標介紹</vt:lpstr>
      <vt:lpstr>校務評鑑（105版）指標與檢核重點</vt:lpstr>
      <vt:lpstr>校務評鑑（105版）指標與檢核重點</vt:lpstr>
      <vt:lpstr>校務評鑑（105版）指標與檢核重點</vt:lpstr>
      <vt:lpstr>校務評鑑（105版）指標與檢核重點</vt:lpstr>
      <vt:lpstr>校務評鑑（105版）指標介紹</vt:lpstr>
      <vt:lpstr>校務評鑑（105版）指標與檢核重點</vt:lpstr>
      <vt:lpstr>校務評鑑（105版）指標與檢核重點</vt:lpstr>
      <vt:lpstr>校務評鑑（105版）指標與檢核重點</vt:lpstr>
      <vt:lpstr>校務評鑑（105版）指標與檢核重點</vt:lpstr>
      <vt:lpstr>校務評鑑（105版）指標與檢核重點</vt:lpstr>
      <vt:lpstr>校務評鑑（105版）指標介紹</vt:lpstr>
      <vt:lpstr>校務評鑑（105版）指標與檢核重點</vt:lpstr>
      <vt:lpstr>校務評鑑（105版）指標與檢核重點</vt:lpstr>
      <vt:lpstr>校務評鑑（105版）指標與檢核重點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昱盛 王</cp:lastModifiedBy>
  <cp:revision>164</cp:revision>
  <cp:lastPrinted>2016-03-15T06:11:37Z</cp:lastPrinted>
  <dcterms:created xsi:type="dcterms:W3CDTF">2016-02-01T01:19:39Z</dcterms:created>
  <dcterms:modified xsi:type="dcterms:W3CDTF">2019-08-27T17:03:22Z</dcterms:modified>
</cp:coreProperties>
</file>